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59" r:id="rId4"/>
    <p:sldId id="260" r:id="rId5"/>
    <p:sldId id="261" r:id="rId6"/>
    <p:sldId id="263" r:id="rId7"/>
    <p:sldId id="265" r:id="rId8"/>
    <p:sldId id="266" r:id="rId9"/>
    <p:sldId id="262" r:id="rId10"/>
    <p:sldId id="267" r:id="rId11"/>
    <p:sldId id="272" r:id="rId12"/>
    <p:sldId id="274" r:id="rId13"/>
    <p:sldId id="276" r:id="rId14"/>
    <p:sldId id="278" r:id="rId15"/>
    <p:sldId id="280" r:id="rId16"/>
    <p:sldId id="282" r:id="rId17"/>
    <p:sldId id="284" r:id="rId18"/>
    <p:sldId id="286" r:id="rId19"/>
    <p:sldId id="288" r:id="rId20"/>
    <p:sldId id="268" r:id="rId21"/>
    <p:sldId id="269" r:id="rId22"/>
    <p:sldId id="270" r:id="rId23"/>
    <p:sldId id="28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533" autoAdjust="0"/>
  </p:normalViewPr>
  <p:slideViewPr>
    <p:cSldViewPr>
      <p:cViewPr varScale="1">
        <p:scale>
          <a:sx n="88" d="100"/>
          <a:sy n="88"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D22523-C6DE-49D0-8979-B09C220BBCF9}" type="datetimeFigureOut">
              <a:rPr lang="en-US" smtClean="0"/>
              <a:t>2/18/2020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5A2778-0782-43C8-8638-8410CD5DEEBB}" type="slidenum">
              <a:rPr lang="en-US" smtClean="0"/>
              <a:t>‹#›</a:t>
            </a:fld>
            <a:endParaRPr lang="en-US"/>
          </a:p>
        </p:txBody>
      </p:sp>
    </p:spTree>
    <p:extLst>
      <p:ext uri="{BB962C8B-B14F-4D97-AF65-F5344CB8AC3E}">
        <p14:creationId xmlns:p14="http://schemas.microsoft.com/office/powerpoint/2010/main" val="1286922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5A2778-0782-43C8-8638-8410CD5DEEBB}" type="slidenum">
              <a:rPr lang="en-US" smtClean="0"/>
              <a:t>21</a:t>
            </a:fld>
            <a:endParaRPr lang="en-US"/>
          </a:p>
        </p:txBody>
      </p:sp>
    </p:spTree>
    <p:extLst>
      <p:ext uri="{BB962C8B-B14F-4D97-AF65-F5344CB8AC3E}">
        <p14:creationId xmlns:p14="http://schemas.microsoft.com/office/powerpoint/2010/main" val="3412281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4B894F-6EC3-48A3-BDF4-14630967F630}"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4CBF85-D3B6-4B7B-9BAA-4D1370D84BEA}" type="slidenum">
              <a:rPr lang="en-US" smtClean="0"/>
              <a:t>‹#›</a:t>
            </a:fld>
            <a:endParaRPr lang="en-US"/>
          </a:p>
        </p:txBody>
      </p:sp>
    </p:spTree>
    <p:extLst>
      <p:ext uri="{BB962C8B-B14F-4D97-AF65-F5344CB8AC3E}">
        <p14:creationId xmlns:p14="http://schemas.microsoft.com/office/powerpoint/2010/main" val="2971554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4B894F-6EC3-48A3-BDF4-14630967F630}"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4CBF85-D3B6-4B7B-9BAA-4D1370D84BEA}" type="slidenum">
              <a:rPr lang="en-US" smtClean="0"/>
              <a:t>‹#›</a:t>
            </a:fld>
            <a:endParaRPr lang="en-US"/>
          </a:p>
        </p:txBody>
      </p:sp>
    </p:spTree>
    <p:extLst>
      <p:ext uri="{BB962C8B-B14F-4D97-AF65-F5344CB8AC3E}">
        <p14:creationId xmlns:p14="http://schemas.microsoft.com/office/powerpoint/2010/main" val="255626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4B894F-6EC3-48A3-BDF4-14630967F630}"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4CBF85-D3B6-4B7B-9BAA-4D1370D84BEA}" type="slidenum">
              <a:rPr lang="en-US" smtClean="0"/>
              <a:t>‹#›</a:t>
            </a:fld>
            <a:endParaRPr lang="en-US"/>
          </a:p>
        </p:txBody>
      </p:sp>
    </p:spTree>
    <p:extLst>
      <p:ext uri="{BB962C8B-B14F-4D97-AF65-F5344CB8AC3E}">
        <p14:creationId xmlns:p14="http://schemas.microsoft.com/office/powerpoint/2010/main" val="4009321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4B894F-6EC3-48A3-BDF4-14630967F630}"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4CBF85-D3B6-4B7B-9BAA-4D1370D84BEA}" type="slidenum">
              <a:rPr lang="en-US" smtClean="0"/>
              <a:t>‹#›</a:t>
            </a:fld>
            <a:endParaRPr lang="en-US"/>
          </a:p>
        </p:txBody>
      </p:sp>
    </p:spTree>
    <p:extLst>
      <p:ext uri="{BB962C8B-B14F-4D97-AF65-F5344CB8AC3E}">
        <p14:creationId xmlns:p14="http://schemas.microsoft.com/office/powerpoint/2010/main" val="469077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4B894F-6EC3-48A3-BDF4-14630967F630}"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4CBF85-D3B6-4B7B-9BAA-4D1370D84BEA}" type="slidenum">
              <a:rPr lang="en-US" smtClean="0"/>
              <a:t>‹#›</a:t>
            </a:fld>
            <a:endParaRPr lang="en-US"/>
          </a:p>
        </p:txBody>
      </p:sp>
    </p:spTree>
    <p:extLst>
      <p:ext uri="{BB962C8B-B14F-4D97-AF65-F5344CB8AC3E}">
        <p14:creationId xmlns:p14="http://schemas.microsoft.com/office/powerpoint/2010/main" val="2816122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4B894F-6EC3-48A3-BDF4-14630967F630}"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4CBF85-D3B6-4B7B-9BAA-4D1370D84BEA}" type="slidenum">
              <a:rPr lang="en-US" smtClean="0"/>
              <a:t>‹#›</a:t>
            </a:fld>
            <a:endParaRPr lang="en-US"/>
          </a:p>
        </p:txBody>
      </p:sp>
    </p:spTree>
    <p:extLst>
      <p:ext uri="{BB962C8B-B14F-4D97-AF65-F5344CB8AC3E}">
        <p14:creationId xmlns:p14="http://schemas.microsoft.com/office/powerpoint/2010/main" val="1123651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4B894F-6EC3-48A3-BDF4-14630967F630}" type="datetimeFigureOut">
              <a:rPr lang="en-US" smtClean="0"/>
              <a:t>2/18/2020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4CBF85-D3B6-4B7B-9BAA-4D1370D84BEA}" type="slidenum">
              <a:rPr lang="en-US" smtClean="0"/>
              <a:t>‹#›</a:t>
            </a:fld>
            <a:endParaRPr lang="en-US"/>
          </a:p>
        </p:txBody>
      </p:sp>
    </p:spTree>
    <p:extLst>
      <p:ext uri="{BB962C8B-B14F-4D97-AF65-F5344CB8AC3E}">
        <p14:creationId xmlns:p14="http://schemas.microsoft.com/office/powerpoint/2010/main" val="1192988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4B894F-6EC3-48A3-BDF4-14630967F630}" type="datetimeFigureOut">
              <a:rPr lang="en-US" smtClean="0"/>
              <a:t>2/18/2020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4CBF85-D3B6-4B7B-9BAA-4D1370D84BEA}" type="slidenum">
              <a:rPr lang="en-US" smtClean="0"/>
              <a:t>‹#›</a:t>
            </a:fld>
            <a:endParaRPr lang="en-US"/>
          </a:p>
        </p:txBody>
      </p:sp>
    </p:spTree>
    <p:extLst>
      <p:ext uri="{BB962C8B-B14F-4D97-AF65-F5344CB8AC3E}">
        <p14:creationId xmlns:p14="http://schemas.microsoft.com/office/powerpoint/2010/main" val="2392931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4B894F-6EC3-48A3-BDF4-14630967F630}" type="datetimeFigureOut">
              <a:rPr lang="en-US" smtClean="0"/>
              <a:t>2/18/2020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4CBF85-D3B6-4B7B-9BAA-4D1370D84BEA}" type="slidenum">
              <a:rPr lang="en-US" smtClean="0"/>
              <a:t>‹#›</a:t>
            </a:fld>
            <a:endParaRPr lang="en-US"/>
          </a:p>
        </p:txBody>
      </p:sp>
    </p:spTree>
    <p:extLst>
      <p:ext uri="{BB962C8B-B14F-4D97-AF65-F5344CB8AC3E}">
        <p14:creationId xmlns:p14="http://schemas.microsoft.com/office/powerpoint/2010/main" val="1795162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4B894F-6EC3-48A3-BDF4-14630967F630}"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4CBF85-D3B6-4B7B-9BAA-4D1370D84BEA}" type="slidenum">
              <a:rPr lang="en-US" smtClean="0"/>
              <a:t>‹#›</a:t>
            </a:fld>
            <a:endParaRPr lang="en-US"/>
          </a:p>
        </p:txBody>
      </p:sp>
    </p:spTree>
    <p:extLst>
      <p:ext uri="{BB962C8B-B14F-4D97-AF65-F5344CB8AC3E}">
        <p14:creationId xmlns:p14="http://schemas.microsoft.com/office/powerpoint/2010/main" val="3211995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4B894F-6EC3-48A3-BDF4-14630967F630}"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4CBF85-D3B6-4B7B-9BAA-4D1370D84BEA}" type="slidenum">
              <a:rPr lang="en-US" smtClean="0"/>
              <a:t>‹#›</a:t>
            </a:fld>
            <a:endParaRPr lang="en-US"/>
          </a:p>
        </p:txBody>
      </p:sp>
    </p:spTree>
    <p:extLst>
      <p:ext uri="{BB962C8B-B14F-4D97-AF65-F5344CB8AC3E}">
        <p14:creationId xmlns:p14="http://schemas.microsoft.com/office/powerpoint/2010/main" val="1680678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4B894F-6EC3-48A3-BDF4-14630967F630}" type="datetimeFigureOut">
              <a:rPr lang="en-US" smtClean="0"/>
              <a:t>2/18/2020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4CBF85-D3B6-4B7B-9BAA-4D1370D84BEA}" type="slidenum">
              <a:rPr lang="en-US" smtClean="0"/>
              <a:t>‹#›</a:t>
            </a:fld>
            <a:endParaRPr lang="en-US"/>
          </a:p>
        </p:txBody>
      </p:sp>
    </p:spTree>
    <p:extLst>
      <p:ext uri="{BB962C8B-B14F-4D97-AF65-F5344CB8AC3E}">
        <p14:creationId xmlns:p14="http://schemas.microsoft.com/office/powerpoint/2010/main" val="2042866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886"/>
            <a:ext cx="9144000" cy="6858000"/>
          </a:xfrm>
        </p:spPr>
      </p:pic>
      <p:sp>
        <p:nvSpPr>
          <p:cNvPr id="8" name="Rectangle 7"/>
          <p:cNvSpPr/>
          <p:nvPr/>
        </p:nvSpPr>
        <p:spPr>
          <a:xfrm>
            <a:off x="0" y="457200"/>
            <a:ext cx="9144000" cy="646331"/>
          </a:xfrm>
          <a:prstGeom prst="rect">
            <a:avLst/>
          </a:prstGeom>
          <a:noFill/>
        </p:spPr>
        <p:txBody>
          <a:bodyPr wrap="square" lIns="91440" tIns="45720" rIns="91440" bIns="45720">
            <a:spAutoFit/>
          </a:bodyPr>
          <a:lstStyle/>
          <a:p>
            <a:pPr algn="ct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NỀN DÂN CHỦ XÃ HỘI CHỦ NGHĨA (</a:t>
            </a:r>
            <a:r>
              <a:rPr lang="en-US" sz="36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tiết</a:t>
            </a:r>
            <a:r>
              <a:rPr lang="en-US" sz="3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1)</a:t>
            </a:r>
            <a:endParaRPr lang="en-US"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9595164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8">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6883400"/>
          </a:xfrm>
        </p:spPr>
      </p:pic>
      <p:sp>
        <p:nvSpPr>
          <p:cNvPr id="6" name="TextBox 5"/>
          <p:cNvSpPr txBox="1"/>
          <p:nvPr/>
        </p:nvSpPr>
        <p:spPr>
          <a:xfrm>
            <a:off x="1" y="228600"/>
            <a:ext cx="8991600" cy="3170099"/>
          </a:xfrm>
          <a:prstGeom prst="rect">
            <a:avLst/>
          </a:prstGeom>
          <a:noFill/>
        </p:spPr>
        <p:txBody>
          <a:bodyPr wrap="square" rtlCol="0">
            <a:spAutoFit/>
          </a:bodyPr>
          <a:lstStyle/>
          <a:p>
            <a:pPr algn="ctr"/>
            <a:r>
              <a:rPr lang="en-US" sz="3600" dirty="0" err="1" smtClean="0">
                <a:solidFill>
                  <a:srgbClr val="FFFF00"/>
                </a:solidFill>
                <a:latin typeface="Times New Roman" pitchFamily="18" charset="0"/>
                <a:cs typeface="Times New Roman" pitchFamily="18" charset="0"/>
              </a:rPr>
              <a:t>Dân</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chủ</a:t>
            </a:r>
            <a:r>
              <a:rPr lang="en-US" sz="3600" dirty="0" smtClean="0">
                <a:solidFill>
                  <a:srgbClr val="FFFF00"/>
                </a:solidFill>
                <a:latin typeface="Times New Roman" pitchFamily="18" charset="0"/>
                <a:cs typeface="Times New Roman" pitchFamily="18" charset="0"/>
              </a:rPr>
              <a:t> XHCN </a:t>
            </a:r>
            <a:r>
              <a:rPr lang="en-US" sz="3600" dirty="0" err="1" smtClean="0">
                <a:solidFill>
                  <a:srgbClr val="FFFF00"/>
                </a:solidFill>
                <a:latin typeface="Times New Roman" pitchFamily="18" charset="0"/>
                <a:cs typeface="Times New Roman" pitchFamily="18" charset="0"/>
              </a:rPr>
              <a:t>gắn</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liền</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với</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pháp</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luật</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kỉ</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luật</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kỉ</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cương</a:t>
            </a:r>
            <a:endParaRPr lang="en-US" sz="3600" dirty="0" smtClean="0">
              <a:solidFill>
                <a:srgbClr val="FFFF00"/>
              </a:solidFill>
              <a:latin typeface="Times New Roman" pitchFamily="18" charset="0"/>
              <a:cs typeface="Times New Roman" pitchFamily="18" charset="0"/>
            </a:endParaRPr>
          </a:p>
          <a:p>
            <a:r>
              <a:rPr lang="vi-VN" sz="3200" dirty="0" smtClean="0">
                <a:latin typeface="Times New Roman" pitchFamily="18" charset="0"/>
                <a:cs typeface="Times New Roman" pitchFamily="18" charset="0"/>
              </a:rPr>
              <a:t>DCHXHCN </a:t>
            </a:r>
            <a:r>
              <a:rPr lang="vi-VN" sz="3200" dirty="0">
                <a:latin typeface="Times New Roman" pitchFamily="18" charset="0"/>
                <a:cs typeface="Times New Roman" pitchFamily="18" charset="0"/>
              </a:rPr>
              <a:t>không thể thực hiện được nếu những hành vi gây tác hại đến quyền dân chủ của nhân dân không được xử lí kịp thời đúng đắn.</a:t>
            </a:r>
            <a:endParaRPr lang="en-US" sz="3200" dirty="0">
              <a:solidFill>
                <a:srgbClr val="7030A0"/>
              </a:solidFill>
              <a:latin typeface="Times New Roman" pitchFamily="18" charset="0"/>
              <a:cs typeface="Times New Roman" pitchFamily="18" charset="0"/>
            </a:endParaRPr>
          </a:p>
          <a:p>
            <a:endParaRPr lang="en-US" sz="3200" dirty="0">
              <a:solidFill>
                <a:srgbClr val="FFFF00"/>
              </a:solidFill>
              <a:latin typeface="Times New Roman" pitchFamily="18" charset="0"/>
              <a:cs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1447800"/>
            <a:ext cx="3848100" cy="5041900"/>
          </a:xfrm>
          <a:prstGeom prst="rect">
            <a:avLst/>
          </a:prstGeom>
        </p:spPr>
      </p:pic>
    </p:spTree>
    <p:extLst>
      <p:ext uri="{BB962C8B-B14F-4D97-AF65-F5344CB8AC3E}">
        <p14:creationId xmlns:p14="http://schemas.microsoft.com/office/powerpoint/2010/main" val="20054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i="1" u="sng" dirty="0" smtClean="0">
                <a:solidFill>
                  <a:srgbClr val="C00000"/>
                </a:solidFill>
                <a:latin typeface="Times New Roman" panose="02020603050405020304" pitchFamily="18" charset="0"/>
                <a:cs typeface="Times New Roman" panose="02020603050405020304" pitchFamily="18" charset="0"/>
              </a:rPr>
              <a:t>2. </a:t>
            </a:r>
            <a:r>
              <a:rPr lang="en-US" b="1" i="1" u="sng" dirty="0" err="1" smtClean="0">
                <a:solidFill>
                  <a:srgbClr val="C00000"/>
                </a:solidFill>
                <a:latin typeface="Times New Roman" panose="02020603050405020304" pitchFamily="18" charset="0"/>
                <a:cs typeface="Times New Roman" panose="02020603050405020304" pitchFamily="18" charset="0"/>
              </a:rPr>
              <a:t>Xây</a:t>
            </a:r>
            <a:r>
              <a:rPr lang="en-US" b="1" i="1" u="sng" dirty="0" smtClean="0">
                <a:solidFill>
                  <a:srgbClr val="C00000"/>
                </a:solidFill>
                <a:latin typeface="Times New Roman" panose="02020603050405020304" pitchFamily="18" charset="0"/>
                <a:cs typeface="Times New Roman" panose="02020603050405020304" pitchFamily="18" charset="0"/>
              </a:rPr>
              <a:t> </a:t>
            </a:r>
            <a:r>
              <a:rPr lang="en-US" b="1" i="1" u="sng" dirty="0" err="1" smtClean="0">
                <a:solidFill>
                  <a:srgbClr val="C00000"/>
                </a:solidFill>
                <a:latin typeface="Times New Roman" panose="02020603050405020304" pitchFamily="18" charset="0"/>
                <a:cs typeface="Times New Roman" panose="02020603050405020304" pitchFamily="18" charset="0"/>
              </a:rPr>
              <a:t>dựng</a:t>
            </a:r>
            <a:r>
              <a:rPr lang="en-US" b="1" i="1" u="sng" dirty="0" smtClean="0">
                <a:solidFill>
                  <a:srgbClr val="C00000"/>
                </a:solidFill>
                <a:latin typeface="Times New Roman" panose="02020603050405020304" pitchFamily="18" charset="0"/>
                <a:cs typeface="Times New Roman" panose="02020603050405020304" pitchFamily="18" charset="0"/>
              </a:rPr>
              <a:t> </a:t>
            </a:r>
            <a:r>
              <a:rPr lang="en-US" b="1" i="1" u="sng" dirty="0" err="1" smtClean="0">
                <a:solidFill>
                  <a:srgbClr val="C00000"/>
                </a:solidFill>
                <a:latin typeface="Times New Roman" panose="02020603050405020304" pitchFamily="18" charset="0"/>
                <a:cs typeface="Times New Roman" panose="02020603050405020304" pitchFamily="18" charset="0"/>
              </a:rPr>
              <a:t>nền</a:t>
            </a:r>
            <a:r>
              <a:rPr lang="en-US" b="1" i="1" u="sng" dirty="0" smtClean="0">
                <a:solidFill>
                  <a:srgbClr val="C00000"/>
                </a:solidFill>
                <a:latin typeface="Times New Roman" panose="02020603050405020304" pitchFamily="18" charset="0"/>
                <a:cs typeface="Times New Roman" panose="02020603050405020304" pitchFamily="18" charset="0"/>
              </a:rPr>
              <a:t> </a:t>
            </a:r>
            <a:r>
              <a:rPr lang="en-US" b="1" i="1" u="sng" dirty="0" err="1" smtClean="0">
                <a:solidFill>
                  <a:srgbClr val="C00000"/>
                </a:solidFill>
                <a:latin typeface="Times New Roman" panose="02020603050405020304" pitchFamily="18" charset="0"/>
                <a:cs typeface="Times New Roman" panose="02020603050405020304" pitchFamily="18" charset="0"/>
              </a:rPr>
              <a:t>dân</a:t>
            </a:r>
            <a:r>
              <a:rPr lang="en-US" b="1" i="1" u="sng" dirty="0" smtClean="0">
                <a:solidFill>
                  <a:srgbClr val="C00000"/>
                </a:solidFill>
                <a:latin typeface="Times New Roman" panose="02020603050405020304" pitchFamily="18" charset="0"/>
                <a:cs typeface="Times New Roman" panose="02020603050405020304" pitchFamily="18" charset="0"/>
              </a:rPr>
              <a:t> </a:t>
            </a:r>
            <a:r>
              <a:rPr lang="en-US" b="1" i="1" u="sng" dirty="0" err="1" smtClean="0">
                <a:solidFill>
                  <a:srgbClr val="C00000"/>
                </a:solidFill>
                <a:latin typeface="Times New Roman" panose="02020603050405020304" pitchFamily="18" charset="0"/>
                <a:cs typeface="Times New Roman" panose="02020603050405020304" pitchFamily="18" charset="0"/>
              </a:rPr>
              <a:t>chủ</a:t>
            </a:r>
            <a:r>
              <a:rPr lang="en-US" b="1" i="1" u="sng" dirty="0" smtClean="0">
                <a:solidFill>
                  <a:srgbClr val="C00000"/>
                </a:solidFill>
                <a:latin typeface="Times New Roman" panose="02020603050405020304" pitchFamily="18" charset="0"/>
                <a:cs typeface="Times New Roman" panose="02020603050405020304" pitchFamily="18" charset="0"/>
              </a:rPr>
              <a:t> </a:t>
            </a:r>
            <a:r>
              <a:rPr lang="en-US" b="1" i="1" u="sng" dirty="0" err="1" smtClean="0">
                <a:solidFill>
                  <a:srgbClr val="C00000"/>
                </a:solidFill>
                <a:latin typeface="Times New Roman" panose="02020603050405020304" pitchFamily="18" charset="0"/>
                <a:cs typeface="Times New Roman" panose="02020603050405020304" pitchFamily="18" charset="0"/>
              </a:rPr>
              <a:t>xã</a:t>
            </a:r>
            <a:r>
              <a:rPr lang="en-US" b="1" i="1" u="sng" dirty="0" smtClean="0">
                <a:solidFill>
                  <a:srgbClr val="C00000"/>
                </a:solidFill>
                <a:latin typeface="Times New Roman" panose="02020603050405020304" pitchFamily="18" charset="0"/>
                <a:cs typeface="Times New Roman" panose="02020603050405020304" pitchFamily="18" charset="0"/>
              </a:rPr>
              <a:t> </a:t>
            </a:r>
            <a:r>
              <a:rPr lang="en-US" b="1" i="1" u="sng" dirty="0" err="1" smtClean="0">
                <a:solidFill>
                  <a:srgbClr val="C00000"/>
                </a:solidFill>
                <a:latin typeface="Times New Roman" panose="02020603050405020304" pitchFamily="18" charset="0"/>
                <a:cs typeface="Times New Roman" panose="02020603050405020304" pitchFamily="18" charset="0"/>
              </a:rPr>
              <a:t>hội</a:t>
            </a:r>
            <a:r>
              <a:rPr lang="en-US" b="1" i="1" u="sng" dirty="0" smtClean="0">
                <a:solidFill>
                  <a:srgbClr val="C00000"/>
                </a:solidFill>
                <a:latin typeface="Times New Roman" panose="02020603050405020304" pitchFamily="18" charset="0"/>
                <a:cs typeface="Times New Roman" panose="02020603050405020304" pitchFamily="18" charset="0"/>
              </a:rPr>
              <a:t> </a:t>
            </a:r>
            <a:r>
              <a:rPr lang="en-US" b="1" i="1" u="sng" dirty="0" err="1" smtClean="0">
                <a:solidFill>
                  <a:srgbClr val="C00000"/>
                </a:solidFill>
                <a:latin typeface="Times New Roman" panose="02020603050405020304" pitchFamily="18" charset="0"/>
                <a:cs typeface="Times New Roman" panose="02020603050405020304" pitchFamily="18" charset="0"/>
              </a:rPr>
              <a:t>chủ</a:t>
            </a:r>
            <a:r>
              <a:rPr lang="en-US" b="1" i="1" u="sng" dirty="0" smtClean="0">
                <a:solidFill>
                  <a:srgbClr val="C00000"/>
                </a:solidFill>
                <a:latin typeface="Times New Roman" panose="02020603050405020304" pitchFamily="18" charset="0"/>
                <a:cs typeface="Times New Roman" panose="02020603050405020304" pitchFamily="18" charset="0"/>
              </a:rPr>
              <a:t> </a:t>
            </a:r>
            <a:r>
              <a:rPr lang="en-US" b="1" i="1" u="sng" dirty="0" err="1" smtClean="0">
                <a:solidFill>
                  <a:srgbClr val="C00000"/>
                </a:solidFill>
                <a:latin typeface="Times New Roman" panose="02020603050405020304" pitchFamily="18" charset="0"/>
                <a:cs typeface="Times New Roman" panose="02020603050405020304" pitchFamily="18" charset="0"/>
              </a:rPr>
              <a:t>nghĩa</a:t>
            </a:r>
            <a:r>
              <a:rPr lang="en-US" b="1" i="1" u="sng" dirty="0" smtClean="0">
                <a:solidFill>
                  <a:srgbClr val="C00000"/>
                </a:solidFill>
                <a:latin typeface="Times New Roman" panose="02020603050405020304" pitchFamily="18" charset="0"/>
                <a:cs typeface="Times New Roman" panose="02020603050405020304" pitchFamily="18" charset="0"/>
              </a:rPr>
              <a:t> ở </a:t>
            </a:r>
            <a:r>
              <a:rPr lang="en-US" b="1" i="1" u="sng" dirty="0" err="1" smtClean="0">
                <a:solidFill>
                  <a:srgbClr val="C00000"/>
                </a:solidFill>
                <a:latin typeface="Times New Roman" panose="02020603050405020304" pitchFamily="18" charset="0"/>
                <a:cs typeface="Times New Roman" panose="02020603050405020304" pitchFamily="18" charset="0"/>
              </a:rPr>
              <a:t>Việt</a:t>
            </a:r>
            <a:r>
              <a:rPr lang="en-US" b="1" i="1" u="sng" dirty="0" smtClean="0">
                <a:solidFill>
                  <a:srgbClr val="C00000"/>
                </a:solidFill>
                <a:latin typeface="Times New Roman" panose="02020603050405020304" pitchFamily="18" charset="0"/>
                <a:cs typeface="Times New Roman" panose="02020603050405020304" pitchFamily="18" charset="0"/>
              </a:rPr>
              <a:t> Na</a:t>
            </a:r>
            <a:r>
              <a:rPr lang="en-US" b="1" i="1" u="sng" dirty="0" smtClean="0">
                <a:solidFill>
                  <a:srgbClr val="C00000"/>
                </a:solidFill>
              </a:rPr>
              <a:t>m</a:t>
            </a:r>
          </a:p>
        </p:txBody>
      </p:sp>
      <p:sp>
        <p:nvSpPr>
          <p:cNvPr id="3" name="Content Placeholder 2"/>
          <p:cNvSpPr>
            <a:spLocks noGrp="1"/>
          </p:cNvSpPr>
          <p:nvPr>
            <p:ph idx="1"/>
          </p:nvPr>
        </p:nvSpPr>
        <p:spPr>
          <a:xfrm>
            <a:off x="228600" y="1600200"/>
            <a:ext cx="8915400" cy="5029200"/>
          </a:xfrm>
        </p:spPr>
        <p:txBody>
          <a:bodyPr rtlCol="0">
            <a:normAutofit/>
          </a:bodyPr>
          <a:lstStyle/>
          <a:p>
            <a:pPr marL="514350" indent="-514350" eaLnBrk="1" fontAlgn="auto" hangingPunct="1">
              <a:spcAft>
                <a:spcPts val="0"/>
              </a:spcAft>
              <a:buFont typeface="Arial" panose="020B0604020202020204" pitchFamily="34" charset="0"/>
              <a:buNone/>
              <a:defRPr/>
            </a:pPr>
            <a:r>
              <a:rPr lang="en-US" sz="3800" b="1" u="sng" dirty="0" smtClean="0">
                <a:solidFill>
                  <a:schemeClr val="accent3">
                    <a:lumMod val="50000"/>
                  </a:schemeClr>
                </a:solidFill>
                <a:latin typeface="Times New Roman" panose="02020603050405020304" pitchFamily="18" charset="0"/>
                <a:cs typeface="Times New Roman" panose="02020603050405020304" pitchFamily="18" charset="0"/>
              </a:rPr>
              <a:t>b) </a:t>
            </a:r>
            <a:r>
              <a:rPr lang="en-US" sz="3800" b="1" u="sng" dirty="0" err="1" smtClean="0">
                <a:solidFill>
                  <a:schemeClr val="accent3">
                    <a:lumMod val="50000"/>
                  </a:schemeClr>
                </a:solidFill>
                <a:latin typeface="Times New Roman" panose="02020603050405020304" pitchFamily="18" charset="0"/>
                <a:cs typeface="Times New Roman" panose="02020603050405020304" pitchFamily="18" charset="0"/>
              </a:rPr>
              <a:t>Nội</a:t>
            </a:r>
            <a:r>
              <a:rPr lang="en-US" sz="3800" b="1" u="sng" dirty="0" smtClean="0">
                <a:solidFill>
                  <a:schemeClr val="accent3">
                    <a:lumMod val="50000"/>
                  </a:schemeClr>
                </a:solidFill>
                <a:latin typeface="Times New Roman" panose="02020603050405020304" pitchFamily="18" charset="0"/>
                <a:cs typeface="Times New Roman" panose="02020603050405020304" pitchFamily="18" charset="0"/>
              </a:rPr>
              <a:t> dung </a:t>
            </a:r>
            <a:r>
              <a:rPr lang="en-US" sz="3800" b="1" u="sng" dirty="0" err="1" smtClean="0">
                <a:solidFill>
                  <a:schemeClr val="accent3">
                    <a:lumMod val="50000"/>
                  </a:schemeClr>
                </a:solidFill>
                <a:latin typeface="Times New Roman" panose="02020603050405020304" pitchFamily="18" charset="0"/>
                <a:cs typeface="Times New Roman" panose="02020603050405020304" pitchFamily="18" charset="0"/>
              </a:rPr>
              <a:t>cơ</a:t>
            </a:r>
            <a:r>
              <a:rPr lang="en-US" sz="3800" b="1" u="sng"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3800" b="1" u="sng" dirty="0" err="1" smtClean="0">
                <a:solidFill>
                  <a:schemeClr val="accent3">
                    <a:lumMod val="50000"/>
                  </a:schemeClr>
                </a:solidFill>
                <a:latin typeface="Times New Roman" panose="02020603050405020304" pitchFamily="18" charset="0"/>
                <a:cs typeface="Times New Roman" panose="02020603050405020304" pitchFamily="18" charset="0"/>
              </a:rPr>
              <a:t>bản</a:t>
            </a:r>
            <a:r>
              <a:rPr lang="en-US" sz="3800" b="1" u="sng"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3800" b="1" u="sng" dirty="0" err="1" smtClean="0">
                <a:solidFill>
                  <a:schemeClr val="accent3">
                    <a:lumMod val="50000"/>
                  </a:schemeClr>
                </a:solidFill>
                <a:latin typeface="Times New Roman" panose="02020603050405020304" pitchFamily="18" charset="0"/>
                <a:cs typeface="Times New Roman" panose="02020603050405020304" pitchFamily="18" charset="0"/>
              </a:rPr>
              <a:t>của</a:t>
            </a:r>
            <a:r>
              <a:rPr lang="en-US" sz="3800" b="1" u="sng"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3800" b="1" u="sng" dirty="0" err="1" smtClean="0">
                <a:solidFill>
                  <a:schemeClr val="accent3">
                    <a:lumMod val="50000"/>
                  </a:schemeClr>
                </a:solidFill>
                <a:latin typeface="Times New Roman" panose="02020603050405020304" pitchFamily="18" charset="0"/>
                <a:cs typeface="Times New Roman" panose="02020603050405020304" pitchFamily="18" charset="0"/>
              </a:rPr>
              <a:t>dân</a:t>
            </a:r>
            <a:r>
              <a:rPr lang="en-US" sz="3800" b="1" u="sng"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3800" b="1" u="sng" dirty="0" err="1" smtClean="0">
                <a:solidFill>
                  <a:schemeClr val="accent3">
                    <a:lumMod val="50000"/>
                  </a:schemeClr>
                </a:solidFill>
                <a:latin typeface="Times New Roman" panose="02020603050405020304" pitchFamily="18" charset="0"/>
                <a:cs typeface="Times New Roman" panose="02020603050405020304" pitchFamily="18" charset="0"/>
              </a:rPr>
              <a:t>chủ</a:t>
            </a:r>
            <a:r>
              <a:rPr lang="en-US" sz="3800" b="1" u="sng"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3800" b="1" u="sng" dirty="0" err="1" smtClean="0">
                <a:solidFill>
                  <a:schemeClr val="accent3">
                    <a:lumMod val="50000"/>
                  </a:schemeClr>
                </a:solidFill>
                <a:latin typeface="Times New Roman" panose="02020603050405020304" pitchFamily="18" charset="0"/>
                <a:cs typeface="Times New Roman" panose="02020603050405020304" pitchFamily="18" charset="0"/>
              </a:rPr>
              <a:t>trong</a:t>
            </a:r>
            <a:r>
              <a:rPr lang="en-US" sz="3800" b="1" u="sng"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3800" b="1" u="sng" dirty="0" err="1" smtClean="0">
                <a:solidFill>
                  <a:schemeClr val="accent3">
                    <a:lumMod val="50000"/>
                  </a:schemeClr>
                </a:solidFill>
                <a:latin typeface="Times New Roman" panose="02020603050405020304" pitchFamily="18" charset="0"/>
                <a:cs typeface="Times New Roman" panose="02020603050405020304" pitchFamily="18" charset="0"/>
              </a:rPr>
              <a:t>lĩnh</a:t>
            </a:r>
            <a:r>
              <a:rPr lang="en-US" sz="3800" b="1" u="sng"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3800" b="1" u="sng" dirty="0" err="1" smtClean="0">
                <a:solidFill>
                  <a:schemeClr val="accent3">
                    <a:lumMod val="50000"/>
                  </a:schemeClr>
                </a:solidFill>
                <a:latin typeface="Times New Roman" panose="02020603050405020304" pitchFamily="18" charset="0"/>
                <a:cs typeface="Times New Roman" panose="02020603050405020304" pitchFamily="18" charset="0"/>
              </a:rPr>
              <a:t>vực</a:t>
            </a:r>
            <a:r>
              <a:rPr lang="en-US" sz="3800" b="1" u="sng"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3800" b="1" u="sng" dirty="0" err="1" smtClean="0">
                <a:solidFill>
                  <a:schemeClr val="accent3">
                    <a:lumMod val="50000"/>
                  </a:schemeClr>
                </a:solidFill>
                <a:latin typeface="Times New Roman" panose="02020603050405020304" pitchFamily="18" charset="0"/>
                <a:cs typeface="Times New Roman" panose="02020603050405020304" pitchFamily="18" charset="0"/>
              </a:rPr>
              <a:t>chính</a:t>
            </a:r>
            <a:r>
              <a:rPr lang="en-US" sz="3800" b="1" u="sng"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3800" b="1" u="sng" dirty="0" err="1" smtClean="0">
                <a:solidFill>
                  <a:schemeClr val="accent3">
                    <a:lumMod val="50000"/>
                  </a:schemeClr>
                </a:solidFill>
                <a:latin typeface="Times New Roman" panose="02020603050405020304" pitchFamily="18" charset="0"/>
                <a:cs typeface="Times New Roman" panose="02020603050405020304" pitchFamily="18" charset="0"/>
              </a:rPr>
              <a:t>trị</a:t>
            </a:r>
            <a:endParaRPr lang="en-US" sz="3800" b="1" u="sng" dirty="0" smtClean="0">
              <a:solidFill>
                <a:schemeClr val="accent3">
                  <a:lumMod val="50000"/>
                </a:schemeClr>
              </a:solidFill>
              <a:latin typeface="Times New Roman" panose="02020603050405020304" pitchFamily="18" charset="0"/>
              <a:cs typeface="Times New Roman" panose="02020603050405020304" pitchFamily="18" charset="0"/>
            </a:endParaRPr>
          </a:p>
          <a:p>
            <a:pPr eaLnBrk="1" fontAlgn="auto" hangingPunct="1">
              <a:spcAft>
                <a:spcPts val="0"/>
              </a:spcAft>
              <a:buFont typeface="Arial" panose="020B0604020202020204" pitchFamily="34" charset="0"/>
              <a:buNone/>
              <a:defRPr/>
            </a:pPr>
            <a:r>
              <a:rPr lang="en-US" sz="3800" b="1"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800" b="1" dirty="0" err="1" smtClean="0">
                <a:solidFill>
                  <a:schemeClr val="tx1">
                    <a:lumMod val="85000"/>
                    <a:lumOff val="15000"/>
                  </a:schemeClr>
                </a:solidFill>
                <a:latin typeface="Times New Roman" panose="02020603050405020304" pitchFamily="18" charset="0"/>
                <a:cs typeface="Times New Roman" panose="02020603050405020304" pitchFamily="18" charset="0"/>
              </a:rPr>
              <a:t>Mọi</a:t>
            </a:r>
            <a:r>
              <a:rPr lang="en-US" sz="3800" b="1"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800" b="1" dirty="0" err="1" smtClean="0">
                <a:solidFill>
                  <a:schemeClr val="tx1">
                    <a:lumMod val="85000"/>
                    <a:lumOff val="15000"/>
                  </a:schemeClr>
                </a:solidFill>
                <a:latin typeface="Times New Roman" panose="02020603050405020304" pitchFamily="18" charset="0"/>
                <a:cs typeface="Times New Roman" panose="02020603050405020304" pitchFamily="18" charset="0"/>
              </a:rPr>
              <a:t>quyền</a:t>
            </a:r>
            <a:r>
              <a:rPr lang="en-US" sz="3800" b="1"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800" b="1" dirty="0" err="1" smtClean="0">
                <a:solidFill>
                  <a:schemeClr val="tx1">
                    <a:lumMod val="85000"/>
                    <a:lumOff val="15000"/>
                  </a:schemeClr>
                </a:solidFill>
                <a:latin typeface="Times New Roman" panose="02020603050405020304" pitchFamily="18" charset="0"/>
                <a:cs typeface="Times New Roman" panose="02020603050405020304" pitchFamily="18" charset="0"/>
              </a:rPr>
              <a:t>lực</a:t>
            </a:r>
            <a:r>
              <a:rPr lang="en-US" sz="3800" b="1"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800" b="1" dirty="0" err="1" smtClean="0">
                <a:solidFill>
                  <a:schemeClr val="tx1">
                    <a:lumMod val="85000"/>
                    <a:lumOff val="15000"/>
                  </a:schemeClr>
                </a:solidFill>
                <a:latin typeface="Times New Roman" panose="02020603050405020304" pitchFamily="18" charset="0"/>
                <a:cs typeface="Times New Roman" panose="02020603050405020304" pitchFamily="18" charset="0"/>
              </a:rPr>
              <a:t>thuộc</a:t>
            </a:r>
            <a:r>
              <a:rPr lang="en-US" sz="3800" b="1"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800" b="1" dirty="0" err="1" smtClean="0">
                <a:solidFill>
                  <a:schemeClr val="tx1">
                    <a:lumMod val="85000"/>
                    <a:lumOff val="15000"/>
                  </a:schemeClr>
                </a:solidFill>
                <a:latin typeface="Times New Roman" panose="02020603050405020304" pitchFamily="18" charset="0"/>
                <a:cs typeface="Times New Roman" panose="02020603050405020304" pitchFamily="18" charset="0"/>
              </a:rPr>
              <a:t>về</a:t>
            </a:r>
            <a:r>
              <a:rPr lang="en-US" sz="3800" b="1"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800" b="1" dirty="0" err="1" smtClean="0">
                <a:solidFill>
                  <a:schemeClr val="tx1">
                    <a:lumMod val="85000"/>
                    <a:lumOff val="15000"/>
                  </a:schemeClr>
                </a:solidFill>
                <a:latin typeface="Times New Roman" panose="02020603050405020304" pitchFamily="18" charset="0"/>
                <a:cs typeface="Times New Roman" panose="02020603050405020304" pitchFamily="18" charset="0"/>
              </a:rPr>
              <a:t>nhân</a:t>
            </a:r>
            <a:r>
              <a:rPr lang="en-US" sz="3800" b="1"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800" b="1" dirty="0" err="1" smtClean="0">
                <a:solidFill>
                  <a:schemeClr val="tx1">
                    <a:lumMod val="85000"/>
                    <a:lumOff val="15000"/>
                  </a:schemeClr>
                </a:solidFill>
                <a:latin typeface="Times New Roman" panose="02020603050405020304" pitchFamily="18" charset="0"/>
                <a:cs typeface="Times New Roman" panose="02020603050405020304" pitchFamily="18" charset="0"/>
              </a:rPr>
              <a:t>dân</a:t>
            </a:r>
            <a:r>
              <a:rPr lang="en-US" sz="3800" b="1"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800" b="1" dirty="0" err="1" smtClean="0">
                <a:solidFill>
                  <a:schemeClr val="tx1">
                    <a:lumMod val="85000"/>
                    <a:lumOff val="15000"/>
                  </a:schemeClr>
                </a:solidFill>
                <a:latin typeface="Times New Roman" panose="02020603050405020304" pitchFamily="18" charset="0"/>
                <a:cs typeface="Times New Roman" panose="02020603050405020304" pitchFamily="18" charset="0"/>
              </a:rPr>
              <a:t>trước</a:t>
            </a:r>
            <a:r>
              <a:rPr lang="en-US" sz="3800" b="1"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800" b="1" dirty="0" err="1" smtClean="0">
                <a:solidFill>
                  <a:schemeClr val="tx1">
                    <a:lumMod val="85000"/>
                    <a:lumOff val="15000"/>
                  </a:schemeClr>
                </a:solidFill>
                <a:latin typeface="Times New Roman" panose="02020603050405020304" pitchFamily="18" charset="0"/>
                <a:cs typeface="Times New Roman" panose="02020603050405020304" pitchFamily="18" charset="0"/>
              </a:rPr>
              <a:t>hết</a:t>
            </a:r>
            <a:r>
              <a:rPr lang="en-US" sz="3800" b="1"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800" b="1" dirty="0" err="1" smtClean="0">
                <a:solidFill>
                  <a:schemeClr val="tx1">
                    <a:lumMod val="85000"/>
                    <a:lumOff val="15000"/>
                  </a:schemeClr>
                </a:solidFill>
                <a:latin typeface="Times New Roman" panose="02020603050405020304" pitchFamily="18" charset="0"/>
                <a:cs typeface="Times New Roman" panose="02020603050405020304" pitchFamily="18" charset="0"/>
              </a:rPr>
              <a:t>là</a:t>
            </a:r>
            <a:r>
              <a:rPr lang="en-US" sz="3800" b="1"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800" b="1" dirty="0" err="1" smtClean="0">
                <a:solidFill>
                  <a:schemeClr val="tx1">
                    <a:lumMod val="85000"/>
                    <a:lumOff val="15000"/>
                  </a:schemeClr>
                </a:solidFill>
                <a:latin typeface="Times New Roman" panose="02020603050405020304" pitchFamily="18" charset="0"/>
                <a:cs typeface="Times New Roman" panose="02020603050405020304" pitchFamily="18" charset="0"/>
              </a:rPr>
              <a:t>nhân</a:t>
            </a:r>
            <a:r>
              <a:rPr lang="en-US" sz="3800" b="1"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800" b="1" dirty="0" err="1" smtClean="0">
                <a:solidFill>
                  <a:schemeClr val="tx1">
                    <a:lumMod val="85000"/>
                    <a:lumOff val="15000"/>
                  </a:schemeClr>
                </a:solidFill>
                <a:latin typeface="Times New Roman" panose="02020603050405020304" pitchFamily="18" charset="0"/>
                <a:cs typeface="Times New Roman" panose="02020603050405020304" pitchFamily="18" charset="0"/>
              </a:rPr>
              <a:t>dân</a:t>
            </a:r>
            <a:r>
              <a:rPr lang="en-US" sz="3800" b="1"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800" b="1" dirty="0" err="1" smtClean="0">
                <a:solidFill>
                  <a:schemeClr val="tx1">
                    <a:lumMod val="85000"/>
                    <a:lumOff val="15000"/>
                  </a:schemeClr>
                </a:solidFill>
                <a:latin typeface="Times New Roman" panose="02020603050405020304" pitchFamily="18" charset="0"/>
                <a:cs typeface="Times New Roman" panose="02020603050405020304" pitchFamily="18" charset="0"/>
              </a:rPr>
              <a:t>lao</a:t>
            </a:r>
            <a:r>
              <a:rPr lang="en-US" sz="3800" b="1"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800" b="1" dirty="0" err="1" smtClean="0">
                <a:solidFill>
                  <a:schemeClr val="tx1">
                    <a:lumMod val="85000"/>
                    <a:lumOff val="15000"/>
                  </a:schemeClr>
                </a:solidFill>
                <a:latin typeface="Times New Roman" panose="02020603050405020304" pitchFamily="18" charset="0"/>
                <a:cs typeface="Times New Roman" panose="02020603050405020304" pitchFamily="18" charset="0"/>
              </a:rPr>
              <a:t>động</a:t>
            </a:r>
            <a:endParaRPr lang="en-US" sz="3800" b="1" dirty="0" smtClean="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5548097"/>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7"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linds(horizontal)">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ải xuống.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3733800"/>
            <a:ext cx="4648200" cy="2895600"/>
          </a:xfrm>
        </p:spPr>
      </p:pic>
      <p:pic>
        <p:nvPicPr>
          <p:cNvPr id="5" name="Picture 4" descr="kim_ngan_z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46482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bophieu-6522-144835380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28600"/>
            <a:ext cx="4038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181600" y="4267200"/>
            <a:ext cx="3962400" cy="1708150"/>
          </a:xfrm>
          <a:prstGeom prst="rect">
            <a:avLst/>
          </a:prstGeom>
          <a:noFill/>
        </p:spPr>
        <p:txBody>
          <a:bodyPr>
            <a:spAutoFit/>
          </a:bodyPr>
          <a:lstStyle/>
          <a:p>
            <a:pPr fontAlgn="auto">
              <a:spcBef>
                <a:spcPts val="0"/>
              </a:spcBef>
              <a:spcAft>
                <a:spcPts val="0"/>
              </a:spcAft>
              <a:defRPr/>
            </a:pPr>
            <a:r>
              <a:rPr lang="en-US" sz="3500" b="1" dirty="0" err="1">
                <a:solidFill>
                  <a:schemeClr val="tx2">
                    <a:lumMod val="75000"/>
                  </a:schemeClr>
                </a:solidFill>
                <a:latin typeface="Times New Roman" panose="02020603050405020304" pitchFamily="18" charset="0"/>
                <a:cs typeface="Times New Roman" panose="02020603050405020304" pitchFamily="18" charset="0"/>
              </a:rPr>
              <a:t>Nhân</a:t>
            </a:r>
            <a:r>
              <a:rPr lang="en-US" sz="3500" b="1" dirty="0">
                <a:solidFill>
                  <a:schemeClr val="tx2">
                    <a:lumMod val="75000"/>
                  </a:schemeClr>
                </a:solidFill>
                <a:latin typeface="Times New Roman" panose="02020603050405020304" pitchFamily="18" charset="0"/>
                <a:cs typeface="Times New Roman" panose="02020603050405020304" pitchFamily="18" charset="0"/>
              </a:rPr>
              <a:t> </a:t>
            </a:r>
            <a:r>
              <a:rPr lang="en-US" sz="3500" b="1" dirty="0" err="1">
                <a:solidFill>
                  <a:schemeClr val="tx2">
                    <a:lumMod val="75000"/>
                  </a:schemeClr>
                </a:solidFill>
                <a:latin typeface="Times New Roman" panose="02020603050405020304" pitchFamily="18" charset="0"/>
                <a:cs typeface="Times New Roman" panose="02020603050405020304" pitchFamily="18" charset="0"/>
              </a:rPr>
              <a:t>dân</a:t>
            </a:r>
            <a:r>
              <a:rPr lang="en-US" sz="3500" b="1" dirty="0">
                <a:solidFill>
                  <a:schemeClr val="tx2">
                    <a:lumMod val="75000"/>
                  </a:schemeClr>
                </a:solidFill>
                <a:latin typeface="Times New Roman" panose="02020603050405020304" pitchFamily="18" charset="0"/>
                <a:cs typeface="Times New Roman" panose="02020603050405020304" pitchFamily="18" charset="0"/>
              </a:rPr>
              <a:t> </a:t>
            </a:r>
            <a:r>
              <a:rPr lang="en-US" sz="3500" b="1" dirty="0" err="1">
                <a:solidFill>
                  <a:schemeClr val="tx2">
                    <a:lumMod val="75000"/>
                  </a:schemeClr>
                </a:solidFill>
                <a:latin typeface="Times New Roman" panose="02020603050405020304" pitchFamily="18" charset="0"/>
                <a:cs typeface="Times New Roman" panose="02020603050405020304" pitchFamily="18" charset="0"/>
              </a:rPr>
              <a:t>bỏ</a:t>
            </a:r>
            <a:r>
              <a:rPr lang="en-US" sz="3500" b="1" dirty="0">
                <a:solidFill>
                  <a:schemeClr val="tx2">
                    <a:lumMod val="75000"/>
                  </a:schemeClr>
                </a:solidFill>
                <a:latin typeface="Times New Roman" panose="02020603050405020304" pitchFamily="18" charset="0"/>
                <a:cs typeface="Times New Roman" panose="02020603050405020304" pitchFamily="18" charset="0"/>
              </a:rPr>
              <a:t> </a:t>
            </a:r>
            <a:r>
              <a:rPr lang="en-US" sz="3500" b="1" dirty="0" err="1">
                <a:solidFill>
                  <a:schemeClr val="tx2">
                    <a:lumMod val="75000"/>
                  </a:schemeClr>
                </a:solidFill>
                <a:latin typeface="Times New Roman" panose="02020603050405020304" pitchFamily="18" charset="0"/>
                <a:cs typeface="Times New Roman" panose="02020603050405020304" pitchFamily="18" charset="0"/>
              </a:rPr>
              <a:t>phiếu</a:t>
            </a:r>
            <a:r>
              <a:rPr lang="en-US" sz="3500" b="1" dirty="0">
                <a:solidFill>
                  <a:schemeClr val="tx2">
                    <a:lumMod val="75000"/>
                  </a:schemeClr>
                </a:solidFill>
                <a:latin typeface="Times New Roman" panose="02020603050405020304" pitchFamily="18" charset="0"/>
                <a:cs typeface="Times New Roman" panose="02020603050405020304" pitchFamily="18" charset="0"/>
              </a:rPr>
              <a:t> </a:t>
            </a:r>
            <a:r>
              <a:rPr lang="en-US" sz="3500" b="1" dirty="0" err="1">
                <a:solidFill>
                  <a:schemeClr val="tx2">
                    <a:lumMod val="75000"/>
                  </a:schemeClr>
                </a:solidFill>
                <a:latin typeface="Times New Roman" panose="02020603050405020304" pitchFamily="18" charset="0"/>
                <a:cs typeface="Times New Roman" panose="02020603050405020304" pitchFamily="18" charset="0"/>
              </a:rPr>
              <a:t>bầu</a:t>
            </a:r>
            <a:r>
              <a:rPr lang="en-US" sz="3500" b="1" dirty="0">
                <a:solidFill>
                  <a:schemeClr val="tx2">
                    <a:lumMod val="75000"/>
                  </a:schemeClr>
                </a:solidFill>
                <a:latin typeface="Times New Roman" panose="02020603050405020304" pitchFamily="18" charset="0"/>
                <a:cs typeface="Times New Roman" panose="02020603050405020304" pitchFamily="18" charset="0"/>
              </a:rPr>
              <a:t> </a:t>
            </a:r>
            <a:r>
              <a:rPr lang="en-US" sz="3500" b="1" dirty="0" err="1">
                <a:solidFill>
                  <a:schemeClr val="tx2">
                    <a:lumMod val="75000"/>
                  </a:schemeClr>
                </a:solidFill>
                <a:latin typeface="Times New Roman" panose="02020603050405020304" pitchFamily="18" charset="0"/>
                <a:cs typeface="Times New Roman" panose="02020603050405020304" pitchFamily="18" charset="0"/>
              </a:rPr>
              <a:t>cử</a:t>
            </a:r>
            <a:r>
              <a:rPr lang="en-US" sz="3500" b="1" dirty="0">
                <a:solidFill>
                  <a:schemeClr val="tx2">
                    <a:lumMod val="75000"/>
                  </a:schemeClr>
                </a:solidFill>
                <a:latin typeface="Times New Roman" panose="02020603050405020304" pitchFamily="18" charset="0"/>
                <a:cs typeface="Times New Roman" panose="02020603050405020304" pitchFamily="18" charset="0"/>
              </a:rPr>
              <a:t> </a:t>
            </a:r>
            <a:r>
              <a:rPr lang="en-US" sz="3500" b="1" dirty="0" err="1">
                <a:solidFill>
                  <a:schemeClr val="tx2">
                    <a:lumMod val="75000"/>
                  </a:schemeClr>
                </a:solidFill>
                <a:latin typeface="Times New Roman" panose="02020603050405020304" pitchFamily="18" charset="0"/>
                <a:cs typeface="Times New Roman" panose="02020603050405020304" pitchFamily="18" charset="0"/>
              </a:rPr>
              <a:t>Quốc</a:t>
            </a:r>
            <a:r>
              <a:rPr lang="en-US" sz="3500" b="1" dirty="0">
                <a:solidFill>
                  <a:schemeClr val="tx2">
                    <a:lumMod val="75000"/>
                  </a:schemeClr>
                </a:solidFill>
                <a:latin typeface="Times New Roman" panose="02020603050405020304" pitchFamily="18" charset="0"/>
                <a:cs typeface="Times New Roman" panose="02020603050405020304" pitchFamily="18" charset="0"/>
              </a:rPr>
              <a:t> </a:t>
            </a:r>
            <a:r>
              <a:rPr lang="en-US" sz="3500" b="1" dirty="0" err="1">
                <a:solidFill>
                  <a:schemeClr val="tx2">
                    <a:lumMod val="75000"/>
                  </a:schemeClr>
                </a:solidFill>
                <a:latin typeface="Times New Roman" panose="02020603050405020304" pitchFamily="18" charset="0"/>
                <a:cs typeface="Times New Roman" panose="02020603050405020304" pitchFamily="18" charset="0"/>
              </a:rPr>
              <a:t>hội</a:t>
            </a:r>
            <a:r>
              <a:rPr lang="en-US" sz="3500" b="1" dirty="0">
                <a:solidFill>
                  <a:schemeClr val="tx2">
                    <a:lumMod val="75000"/>
                  </a:schemeClr>
                </a:solidFill>
                <a:latin typeface="Times New Roman" panose="02020603050405020304" pitchFamily="18" charset="0"/>
                <a:cs typeface="Times New Roman" panose="02020603050405020304" pitchFamily="18" charset="0"/>
              </a:rPr>
              <a:t> </a:t>
            </a:r>
            <a:r>
              <a:rPr lang="en-US" sz="3500" b="1" dirty="0" err="1">
                <a:solidFill>
                  <a:schemeClr val="tx2">
                    <a:lumMod val="75000"/>
                  </a:schemeClr>
                </a:solidFill>
                <a:latin typeface="Times New Roman" panose="02020603050405020304" pitchFamily="18" charset="0"/>
                <a:cs typeface="Times New Roman" panose="02020603050405020304" pitchFamily="18" charset="0"/>
              </a:rPr>
              <a:t>theo</a:t>
            </a:r>
            <a:r>
              <a:rPr lang="en-US" sz="3500" b="1" dirty="0">
                <a:solidFill>
                  <a:schemeClr val="tx2">
                    <a:lumMod val="75000"/>
                  </a:schemeClr>
                </a:solidFill>
                <a:latin typeface="Times New Roman" panose="02020603050405020304" pitchFamily="18" charset="0"/>
                <a:cs typeface="Times New Roman" panose="02020603050405020304" pitchFamily="18" charset="0"/>
              </a:rPr>
              <a:t> </a:t>
            </a:r>
            <a:r>
              <a:rPr lang="en-US" sz="3500" b="1" dirty="0" err="1">
                <a:solidFill>
                  <a:schemeClr val="tx2">
                    <a:lumMod val="75000"/>
                  </a:schemeClr>
                </a:solidFill>
                <a:latin typeface="Times New Roman" panose="02020603050405020304" pitchFamily="18" charset="0"/>
                <a:cs typeface="Times New Roman" panose="02020603050405020304" pitchFamily="18" charset="0"/>
              </a:rPr>
              <a:t>nhiệm</a:t>
            </a:r>
            <a:r>
              <a:rPr lang="en-US" sz="3500" b="1" dirty="0">
                <a:solidFill>
                  <a:schemeClr val="tx2">
                    <a:lumMod val="75000"/>
                  </a:schemeClr>
                </a:solidFill>
                <a:latin typeface="Times New Roman" panose="02020603050405020304" pitchFamily="18" charset="0"/>
                <a:cs typeface="Times New Roman" panose="02020603050405020304" pitchFamily="18" charset="0"/>
              </a:rPr>
              <a:t> </a:t>
            </a:r>
            <a:r>
              <a:rPr lang="en-US" sz="3500" b="1" dirty="0" err="1">
                <a:solidFill>
                  <a:schemeClr val="tx2">
                    <a:lumMod val="75000"/>
                  </a:schemeClr>
                </a:solidFill>
                <a:latin typeface="Times New Roman" panose="02020603050405020304" pitchFamily="18" charset="0"/>
                <a:cs typeface="Times New Roman" panose="02020603050405020304" pitchFamily="18" charset="0"/>
              </a:rPr>
              <a:t>kỳ</a:t>
            </a:r>
            <a:endParaRPr lang="en-US" sz="3500" b="1"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5866429"/>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lide(fromBottom)">
                                      <p:cBhvr>
                                        <p:cTn id="23" dur="500"/>
                                        <p:tgtEl>
                                          <p:spTgt spid="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box(in)">
                                      <p:cBhvr>
                                        <p:cTn id="2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9-147597783338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4724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theo_do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124200"/>
            <a:ext cx="4800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nh-bao_cdnm_VNVF.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0"/>
            <a:ext cx="4724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257800" y="3733800"/>
            <a:ext cx="3657600" cy="3323987"/>
          </a:xfrm>
          <a:prstGeom prst="rect">
            <a:avLst/>
          </a:prstGeom>
          <a:noFill/>
        </p:spPr>
        <p:txBody>
          <a:bodyPr>
            <a:spAutoFit/>
          </a:bodyPr>
          <a:lstStyle/>
          <a:p>
            <a:pPr fontAlgn="auto">
              <a:spcBef>
                <a:spcPts val="0"/>
              </a:spcBef>
              <a:spcAft>
                <a:spcPts val="0"/>
              </a:spcAft>
              <a:defRPr/>
            </a:pPr>
            <a:r>
              <a:rPr lang="en-US" sz="3000" b="1" dirty="0" err="1">
                <a:solidFill>
                  <a:schemeClr val="tx2">
                    <a:lumMod val="75000"/>
                  </a:schemeClr>
                </a:solidFill>
                <a:latin typeface="Times New Roman" panose="02020603050405020304" pitchFamily="18" charset="0"/>
                <a:cs typeface="Times New Roman" panose="02020603050405020304" pitchFamily="18" charset="0"/>
              </a:rPr>
              <a:t>Các</a:t>
            </a:r>
            <a:r>
              <a:rPr lang="en-US" sz="3000" b="1" dirty="0">
                <a:solidFill>
                  <a:schemeClr val="tx2">
                    <a:lumMod val="75000"/>
                  </a:schemeClr>
                </a:solidFill>
                <a:latin typeface="Times New Roman" panose="02020603050405020304" pitchFamily="18" charset="0"/>
                <a:cs typeface="Times New Roman" panose="02020603050405020304" pitchFamily="18" charset="0"/>
              </a:rPr>
              <a:t> </a:t>
            </a:r>
            <a:r>
              <a:rPr lang="en-US" sz="3000" b="1" dirty="0" err="1">
                <a:solidFill>
                  <a:schemeClr val="tx2">
                    <a:lumMod val="75000"/>
                  </a:schemeClr>
                </a:solidFill>
                <a:latin typeface="Times New Roman" panose="02020603050405020304" pitchFamily="18" charset="0"/>
                <a:cs typeface="Times New Roman" panose="02020603050405020304" pitchFamily="18" charset="0"/>
              </a:rPr>
              <a:t>phương</a:t>
            </a:r>
            <a:r>
              <a:rPr lang="en-US" sz="3000" b="1" dirty="0">
                <a:solidFill>
                  <a:schemeClr val="tx2">
                    <a:lumMod val="75000"/>
                  </a:schemeClr>
                </a:solidFill>
                <a:latin typeface="Times New Roman" panose="02020603050405020304" pitchFamily="18" charset="0"/>
                <a:cs typeface="Times New Roman" panose="02020603050405020304" pitchFamily="18" charset="0"/>
              </a:rPr>
              <a:t> </a:t>
            </a:r>
            <a:r>
              <a:rPr lang="en-US" sz="3000" b="1" dirty="0" err="1">
                <a:solidFill>
                  <a:schemeClr val="tx2">
                    <a:lumMod val="75000"/>
                  </a:schemeClr>
                </a:solidFill>
                <a:latin typeface="Times New Roman" panose="02020603050405020304" pitchFamily="18" charset="0"/>
                <a:cs typeface="Times New Roman" panose="02020603050405020304" pitchFamily="18" charset="0"/>
              </a:rPr>
              <a:t>tiện</a:t>
            </a:r>
            <a:r>
              <a:rPr lang="en-US" sz="3000" b="1" dirty="0">
                <a:solidFill>
                  <a:schemeClr val="tx2">
                    <a:lumMod val="75000"/>
                  </a:schemeClr>
                </a:solidFill>
                <a:latin typeface="Times New Roman" panose="02020603050405020304" pitchFamily="18" charset="0"/>
                <a:cs typeface="Times New Roman" panose="02020603050405020304" pitchFamily="18" charset="0"/>
              </a:rPr>
              <a:t> </a:t>
            </a:r>
            <a:r>
              <a:rPr lang="en-US" sz="3000" b="1" dirty="0" err="1">
                <a:solidFill>
                  <a:schemeClr val="tx2">
                    <a:lumMod val="75000"/>
                  </a:schemeClr>
                </a:solidFill>
                <a:latin typeface="Times New Roman" panose="02020603050405020304" pitchFamily="18" charset="0"/>
                <a:cs typeface="Times New Roman" panose="02020603050405020304" pitchFamily="18" charset="0"/>
              </a:rPr>
              <a:t>thông</a:t>
            </a:r>
            <a:r>
              <a:rPr lang="en-US" sz="3000" b="1" dirty="0">
                <a:solidFill>
                  <a:schemeClr val="tx2">
                    <a:lumMod val="75000"/>
                  </a:schemeClr>
                </a:solidFill>
                <a:latin typeface="Times New Roman" panose="02020603050405020304" pitchFamily="18" charset="0"/>
                <a:cs typeface="Times New Roman" panose="02020603050405020304" pitchFamily="18" charset="0"/>
              </a:rPr>
              <a:t> tin </a:t>
            </a:r>
            <a:r>
              <a:rPr lang="en-US" sz="3000" b="1" dirty="0" err="1">
                <a:solidFill>
                  <a:schemeClr val="tx2">
                    <a:lumMod val="75000"/>
                  </a:schemeClr>
                </a:solidFill>
                <a:latin typeface="Times New Roman" panose="02020603050405020304" pitchFamily="18" charset="0"/>
                <a:cs typeface="Times New Roman" panose="02020603050405020304" pitchFamily="18" charset="0"/>
              </a:rPr>
              <a:t>đại</a:t>
            </a:r>
            <a:r>
              <a:rPr lang="en-US" sz="3000" b="1" dirty="0">
                <a:solidFill>
                  <a:schemeClr val="tx2">
                    <a:lumMod val="75000"/>
                  </a:schemeClr>
                </a:solidFill>
                <a:latin typeface="Times New Roman" panose="02020603050405020304" pitchFamily="18" charset="0"/>
                <a:cs typeface="Times New Roman" panose="02020603050405020304" pitchFamily="18" charset="0"/>
              </a:rPr>
              <a:t> </a:t>
            </a:r>
            <a:r>
              <a:rPr lang="en-US" sz="3000" b="1" dirty="0" err="1">
                <a:solidFill>
                  <a:schemeClr val="tx2">
                    <a:lumMod val="75000"/>
                  </a:schemeClr>
                </a:solidFill>
                <a:latin typeface="Times New Roman" panose="02020603050405020304" pitchFamily="18" charset="0"/>
                <a:cs typeface="Times New Roman" panose="02020603050405020304" pitchFamily="18" charset="0"/>
              </a:rPr>
              <a:t>chúng</a:t>
            </a:r>
            <a:r>
              <a:rPr lang="en-US" sz="3000" b="1" dirty="0">
                <a:solidFill>
                  <a:schemeClr val="tx2">
                    <a:lumMod val="75000"/>
                  </a:schemeClr>
                </a:solidFill>
                <a:latin typeface="Times New Roman" panose="02020603050405020304" pitchFamily="18" charset="0"/>
                <a:cs typeface="Times New Roman" panose="02020603050405020304" pitchFamily="18" charset="0"/>
              </a:rPr>
              <a:t> </a:t>
            </a:r>
            <a:r>
              <a:rPr lang="en-US" sz="3000" b="1" dirty="0" err="1">
                <a:solidFill>
                  <a:schemeClr val="tx2">
                    <a:lumMod val="75000"/>
                  </a:schemeClr>
                </a:solidFill>
                <a:latin typeface="Times New Roman" panose="02020603050405020304" pitchFamily="18" charset="0"/>
                <a:cs typeface="Times New Roman" panose="02020603050405020304" pitchFamily="18" charset="0"/>
              </a:rPr>
              <a:t>như</a:t>
            </a:r>
            <a:r>
              <a:rPr lang="en-US" sz="3000" b="1" dirty="0">
                <a:solidFill>
                  <a:schemeClr val="tx2">
                    <a:lumMod val="75000"/>
                  </a:schemeClr>
                </a:solidFill>
                <a:latin typeface="Times New Roman" panose="02020603050405020304" pitchFamily="18" charset="0"/>
                <a:cs typeface="Times New Roman" panose="02020603050405020304" pitchFamily="18" charset="0"/>
              </a:rPr>
              <a:t> </a:t>
            </a:r>
            <a:r>
              <a:rPr lang="en-US" sz="3000" b="1" dirty="0" err="1">
                <a:solidFill>
                  <a:schemeClr val="tx2">
                    <a:lumMod val="75000"/>
                  </a:schemeClr>
                </a:solidFill>
                <a:latin typeface="Times New Roman" panose="02020603050405020304" pitchFamily="18" charset="0"/>
                <a:cs typeface="Times New Roman" panose="02020603050405020304" pitchFamily="18" charset="0"/>
              </a:rPr>
              <a:t>báo</a:t>
            </a:r>
            <a:r>
              <a:rPr lang="en-US" sz="3000" b="1" dirty="0">
                <a:solidFill>
                  <a:schemeClr val="tx2">
                    <a:lumMod val="75000"/>
                  </a:schemeClr>
                </a:solidFill>
                <a:latin typeface="Times New Roman" panose="02020603050405020304" pitchFamily="18" charset="0"/>
                <a:cs typeface="Times New Roman" panose="02020603050405020304" pitchFamily="18" charset="0"/>
              </a:rPr>
              <a:t> </a:t>
            </a:r>
            <a:r>
              <a:rPr lang="en-US" sz="3000" b="1" dirty="0" err="1">
                <a:solidFill>
                  <a:schemeClr val="tx2">
                    <a:lumMod val="75000"/>
                  </a:schemeClr>
                </a:solidFill>
                <a:latin typeface="Times New Roman" panose="02020603050405020304" pitchFamily="18" charset="0"/>
                <a:cs typeface="Times New Roman" panose="02020603050405020304" pitchFamily="18" charset="0"/>
              </a:rPr>
              <a:t>chí,tivi</a:t>
            </a:r>
            <a:r>
              <a:rPr lang="en-US" sz="3000" b="1" dirty="0">
                <a:solidFill>
                  <a:schemeClr val="tx2">
                    <a:lumMod val="75000"/>
                  </a:schemeClr>
                </a:solidFill>
                <a:latin typeface="Times New Roman" panose="02020603050405020304" pitchFamily="18" charset="0"/>
                <a:cs typeface="Times New Roman" panose="02020603050405020304" pitchFamily="18" charset="0"/>
              </a:rPr>
              <a:t>…</a:t>
            </a:r>
            <a:r>
              <a:rPr lang="en-US" sz="3000" b="1" dirty="0" err="1">
                <a:solidFill>
                  <a:schemeClr val="tx2">
                    <a:lumMod val="75000"/>
                  </a:schemeClr>
                </a:solidFill>
                <a:latin typeface="Times New Roman" panose="02020603050405020304" pitchFamily="18" charset="0"/>
                <a:cs typeface="Times New Roman" panose="02020603050405020304" pitchFamily="18" charset="0"/>
              </a:rPr>
              <a:t>đưa</a:t>
            </a:r>
            <a:r>
              <a:rPr lang="en-US" sz="3000" b="1" dirty="0">
                <a:solidFill>
                  <a:schemeClr val="tx2">
                    <a:lumMod val="75000"/>
                  </a:schemeClr>
                </a:solidFill>
                <a:latin typeface="Times New Roman" panose="02020603050405020304" pitchFamily="18" charset="0"/>
                <a:cs typeface="Times New Roman" panose="02020603050405020304" pitchFamily="18" charset="0"/>
              </a:rPr>
              <a:t> </a:t>
            </a:r>
            <a:r>
              <a:rPr lang="en-US" sz="3000" b="1" dirty="0" err="1">
                <a:solidFill>
                  <a:schemeClr val="tx2">
                    <a:lumMod val="75000"/>
                  </a:schemeClr>
                </a:solidFill>
                <a:latin typeface="Times New Roman" panose="02020603050405020304" pitchFamily="18" charset="0"/>
                <a:cs typeface="Times New Roman" panose="02020603050405020304" pitchFamily="18" charset="0"/>
              </a:rPr>
              <a:t>các</a:t>
            </a:r>
            <a:r>
              <a:rPr lang="en-US" sz="3000" b="1" dirty="0">
                <a:solidFill>
                  <a:schemeClr val="tx2">
                    <a:lumMod val="75000"/>
                  </a:schemeClr>
                </a:solidFill>
                <a:latin typeface="Times New Roman" panose="02020603050405020304" pitchFamily="18" charset="0"/>
                <a:cs typeface="Times New Roman" panose="02020603050405020304" pitchFamily="18" charset="0"/>
              </a:rPr>
              <a:t> </a:t>
            </a:r>
            <a:r>
              <a:rPr lang="en-US" sz="3000" b="1" dirty="0" err="1">
                <a:solidFill>
                  <a:schemeClr val="tx2">
                    <a:lumMod val="75000"/>
                  </a:schemeClr>
                </a:solidFill>
                <a:latin typeface="Times New Roman" panose="02020603050405020304" pitchFamily="18" charset="0"/>
                <a:cs typeface="Times New Roman" panose="02020603050405020304" pitchFamily="18" charset="0"/>
              </a:rPr>
              <a:t>thông</a:t>
            </a:r>
            <a:r>
              <a:rPr lang="en-US" sz="3000" b="1" dirty="0">
                <a:solidFill>
                  <a:schemeClr val="tx2">
                    <a:lumMod val="75000"/>
                  </a:schemeClr>
                </a:solidFill>
                <a:latin typeface="Times New Roman" panose="02020603050405020304" pitchFamily="18" charset="0"/>
                <a:cs typeface="Times New Roman" panose="02020603050405020304" pitchFamily="18" charset="0"/>
              </a:rPr>
              <a:t> tin </a:t>
            </a:r>
            <a:r>
              <a:rPr lang="en-US" sz="3000" b="1" dirty="0" err="1">
                <a:solidFill>
                  <a:schemeClr val="tx2">
                    <a:lumMod val="75000"/>
                  </a:schemeClr>
                </a:solidFill>
                <a:latin typeface="Times New Roman" panose="02020603050405020304" pitchFamily="18" charset="0"/>
                <a:cs typeface="Times New Roman" panose="02020603050405020304" pitchFamily="18" charset="0"/>
              </a:rPr>
              <a:t>chống</a:t>
            </a:r>
            <a:r>
              <a:rPr lang="en-US" sz="3000" b="1" dirty="0">
                <a:solidFill>
                  <a:schemeClr val="tx2">
                    <a:lumMod val="75000"/>
                  </a:schemeClr>
                </a:solidFill>
                <a:latin typeface="Times New Roman" panose="02020603050405020304" pitchFamily="18" charset="0"/>
                <a:cs typeface="Times New Roman" panose="02020603050405020304" pitchFamily="18" charset="0"/>
              </a:rPr>
              <a:t> </a:t>
            </a:r>
            <a:r>
              <a:rPr lang="en-US" sz="3000" b="1" dirty="0" err="1">
                <a:solidFill>
                  <a:schemeClr val="tx2">
                    <a:lumMod val="75000"/>
                  </a:schemeClr>
                </a:solidFill>
                <a:latin typeface="Times New Roman" panose="02020603050405020304" pitchFamily="18" charset="0"/>
                <a:cs typeface="Times New Roman" panose="02020603050405020304" pitchFamily="18" charset="0"/>
              </a:rPr>
              <a:t>tiêu</a:t>
            </a:r>
            <a:r>
              <a:rPr lang="en-US" sz="3000" b="1" dirty="0">
                <a:solidFill>
                  <a:schemeClr val="tx2">
                    <a:lumMod val="75000"/>
                  </a:schemeClr>
                </a:solidFill>
                <a:latin typeface="Times New Roman" panose="02020603050405020304" pitchFamily="18" charset="0"/>
                <a:cs typeface="Times New Roman" panose="02020603050405020304" pitchFamily="18" charset="0"/>
              </a:rPr>
              <a:t> </a:t>
            </a:r>
            <a:r>
              <a:rPr lang="en-US" sz="3000" b="1" dirty="0" err="1">
                <a:solidFill>
                  <a:schemeClr val="tx2">
                    <a:lumMod val="75000"/>
                  </a:schemeClr>
                </a:solidFill>
                <a:latin typeface="Times New Roman" panose="02020603050405020304" pitchFamily="18" charset="0"/>
                <a:cs typeface="Times New Roman" panose="02020603050405020304" pitchFamily="18" charset="0"/>
              </a:rPr>
              <a:t>cực</a:t>
            </a:r>
            <a:r>
              <a:rPr lang="en-US" sz="3000" b="1" dirty="0">
                <a:solidFill>
                  <a:schemeClr val="tx2">
                    <a:lumMod val="75000"/>
                  </a:schemeClr>
                </a:solidFill>
                <a:latin typeface="Times New Roman" panose="02020603050405020304" pitchFamily="18" charset="0"/>
                <a:cs typeface="Times New Roman" panose="02020603050405020304" pitchFamily="18" charset="0"/>
              </a:rPr>
              <a:t> </a:t>
            </a:r>
            <a:r>
              <a:rPr lang="en-US" sz="3000" b="1" dirty="0" err="1">
                <a:solidFill>
                  <a:schemeClr val="tx2">
                    <a:lumMod val="75000"/>
                  </a:schemeClr>
                </a:solidFill>
                <a:latin typeface="Times New Roman" panose="02020603050405020304" pitchFamily="18" charset="0"/>
                <a:cs typeface="Times New Roman" panose="02020603050405020304" pitchFamily="18" charset="0"/>
              </a:rPr>
              <a:t>xã</a:t>
            </a:r>
            <a:r>
              <a:rPr lang="en-US" sz="3000" b="1" dirty="0">
                <a:solidFill>
                  <a:schemeClr val="tx2">
                    <a:lumMod val="75000"/>
                  </a:schemeClr>
                </a:solidFill>
                <a:latin typeface="Times New Roman" panose="02020603050405020304" pitchFamily="18" charset="0"/>
                <a:cs typeface="Times New Roman" panose="02020603050405020304" pitchFamily="18" charset="0"/>
              </a:rPr>
              <a:t> </a:t>
            </a:r>
            <a:r>
              <a:rPr lang="en-US" sz="3000" b="1" dirty="0" err="1">
                <a:solidFill>
                  <a:schemeClr val="tx2">
                    <a:lumMod val="75000"/>
                  </a:schemeClr>
                </a:solidFill>
                <a:latin typeface="Times New Roman" panose="02020603050405020304" pitchFamily="18" charset="0"/>
                <a:cs typeface="Times New Roman" panose="02020603050405020304" pitchFamily="18" charset="0"/>
              </a:rPr>
              <a:t>hội</a:t>
            </a:r>
            <a:r>
              <a:rPr lang="en-US" sz="3000" b="1" dirty="0">
                <a:solidFill>
                  <a:schemeClr val="tx2">
                    <a:lumMod val="75000"/>
                  </a:schemeClr>
                </a:solidFill>
                <a:latin typeface="Times New Roman" panose="02020603050405020304" pitchFamily="18" charset="0"/>
                <a:cs typeface="Times New Roman" panose="02020603050405020304" pitchFamily="18" charset="0"/>
              </a:rPr>
              <a:t> : </a:t>
            </a:r>
            <a:r>
              <a:rPr lang="en-US" sz="3000" b="1" dirty="0" err="1">
                <a:solidFill>
                  <a:schemeClr val="tx2">
                    <a:lumMod val="75000"/>
                  </a:schemeClr>
                </a:solidFill>
                <a:latin typeface="Times New Roman" panose="02020603050405020304" pitchFamily="18" charset="0"/>
                <a:cs typeface="Times New Roman" panose="02020603050405020304" pitchFamily="18" charset="0"/>
              </a:rPr>
              <a:t>tham</a:t>
            </a:r>
            <a:r>
              <a:rPr lang="en-US" sz="3000" b="1" dirty="0">
                <a:solidFill>
                  <a:schemeClr val="tx2">
                    <a:lumMod val="75000"/>
                  </a:schemeClr>
                </a:solidFill>
                <a:latin typeface="Times New Roman" panose="02020603050405020304" pitchFamily="18" charset="0"/>
                <a:cs typeface="Times New Roman" panose="02020603050405020304" pitchFamily="18" charset="0"/>
              </a:rPr>
              <a:t> </a:t>
            </a:r>
            <a:r>
              <a:rPr lang="en-US" sz="3000" b="1" dirty="0" err="1">
                <a:solidFill>
                  <a:schemeClr val="tx2">
                    <a:lumMod val="75000"/>
                  </a:schemeClr>
                </a:solidFill>
                <a:latin typeface="Times New Roman" panose="02020603050405020304" pitchFamily="18" charset="0"/>
                <a:cs typeface="Times New Roman" panose="02020603050405020304" pitchFamily="18" charset="0"/>
              </a:rPr>
              <a:t>ô,tham</a:t>
            </a:r>
            <a:r>
              <a:rPr lang="en-US" sz="3000" b="1" dirty="0">
                <a:solidFill>
                  <a:schemeClr val="tx2">
                    <a:lumMod val="75000"/>
                  </a:schemeClr>
                </a:solidFill>
                <a:latin typeface="Times New Roman" panose="02020603050405020304" pitchFamily="18" charset="0"/>
                <a:cs typeface="Times New Roman" panose="02020603050405020304" pitchFamily="18" charset="0"/>
              </a:rPr>
              <a:t> </a:t>
            </a:r>
            <a:r>
              <a:rPr lang="en-US" sz="3000" b="1" dirty="0" err="1">
                <a:solidFill>
                  <a:schemeClr val="tx2">
                    <a:lumMod val="75000"/>
                  </a:schemeClr>
                </a:solidFill>
                <a:latin typeface="Times New Roman" panose="02020603050405020304" pitchFamily="18" charset="0"/>
                <a:cs typeface="Times New Roman" panose="02020603050405020304" pitchFamily="18" charset="0"/>
              </a:rPr>
              <a:t>nhũng</a:t>
            </a:r>
            <a:endParaRPr lang="en-US" sz="3000" b="1"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4509630"/>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linds(horizontal)">
                                      <p:cBhvr>
                                        <p:cTn id="2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ải xuống.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152400"/>
            <a:ext cx="5105400" cy="3429000"/>
          </a:xfrm>
        </p:spPr>
      </p:pic>
      <p:pic>
        <p:nvPicPr>
          <p:cNvPr id="5" name="Picture 4" descr="tải xuống (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43313" y="3505200"/>
            <a:ext cx="5500687"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019800" y="381000"/>
            <a:ext cx="2514600" cy="2786063"/>
          </a:xfrm>
          <a:prstGeom prst="rect">
            <a:avLst/>
          </a:prstGeom>
          <a:noFill/>
        </p:spPr>
        <p:txBody>
          <a:bodyPr>
            <a:spAutoFit/>
          </a:bodyPr>
          <a:lstStyle/>
          <a:p>
            <a:pPr fontAlgn="auto">
              <a:spcBef>
                <a:spcPts val="0"/>
              </a:spcBef>
              <a:spcAft>
                <a:spcPts val="0"/>
              </a:spcAft>
              <a:defRPr/>
            </a:pPr>
            <a:r>
              <a:rPr lang="en-US" sz="3500" b="1" dirty="0" err="1">
                <a:solidFill>
                  <a:schemeClr val="tx2">
                    <a:lumMod val="75000"/>
                  </a:schemeClr>
                </a:solidFill>
                <a:latin typeface="+mn-lt"/>
                <a:cs typeface="+mn-cs"/>
              </a:rPr>
              <a:t>Tham</a:t>
            </a:r>
            <a:r>
              <a:rPr lang="en-US" sz="3500" b="1" dirty="0">
                <a:solidFill>
                  <a:schemeClr val="tx2">
                    <a:lumMod val="75000"/>
                  </a:schemeClr>
                </a:solidFill>
                <a:latin typeface="+mn-lt"/>
                <a:cs typeface="+mn-cs"/>
              </a:rPr>
              <a:t> </a:t>
            </a:r>
            <a:r>
              <a:rPr lang="en-US" sz="3500" b="1" dirty="0" err="1">
                <a:solidFill>
                  <a:schemeClr val="tx2">
                    <a:lumMod val="75000"/>
                  </a:schemeClr>
                </a:solidFill>
                <a:latin typeface="+mn-lt"/>
                <a:cs typeface="+mn-cs"/>
              </a:rPr>
              <a:t>gia</a:t>
            </a:r>
            <a:r>
              <a:rPr lang="en-US" sz="3500" b="1" dirty="0">
                <a:solidFill>
                  <a:schemeClr val="tx2">
                    <a:lumMod val="75000"/>
                  </a:schemeClr>
                </a:solidFill>
                <a:latin typeface="+mn-lt"/>
                <a:cs typeface="+mn-cs"/>
              </a:rPr>
              <a:t> </a:t>
            </a:r>
            <a:r>
              <a:rPr lang="en-US" sz="3500" b="1" dirty="0" err="1">
                <a:solidFill>
                  <a:schemeClr val="tx2">
                    <a:lumMod val="75000"/>
                  </a:schemeClr>
                </a:solidFill>
                <a:latin typeface="+mn-lt"/>
                <a:cs typeface="+mn-cs"/>
              </a:rPr>
              <a:t>góp</a:t>
            </a:r>
            <a:r>
              <a:rPr lang="en-US" sz="3500" b="1" dirty="0">
                <a:solidFill>
                  <a:schemeClr val="tx2">
                    <a:lumMod val="75000"/>
                  </a:schemeClr>
                </a:solidFill>
                <a:latin typeface="+mn-lt"/>
                <a:cs typeface="+mn-cs"/>
              </a:rPr>
              <a:t> ý </a:t>
            </a:r>
            <a:r>
              <a:rPr lang="en-US" sz="3500" b="1" dirty="0" err="1">
                <a:solidFill>
                  <a:schemeClr val="tx2">
                    <a:lumMod val="75000"/>
                  </a:schemeClr>
                </a:solidFill>
                <a:latin typeface="+mn-lt"/>
                <a:cs typeface="+mn-cs"/>
              </a:rPr>
              <a:t>dự</a:t>
            </a:r>
            <a:r>
              <a:rPr lang="en-US" sz="3500" b="1" dirty="0">
                <a:solidFill>
                  <a:schemeClr val="tx2">
                    <a:lumMod val="75000"/>
                  </a:schemeClr>
                </a:solidFill>
                <a:latin typeface="+mn-lt"/>
                <a:cs typeface="+mn-cs"/>
              </a:rPr>
              <a:t> </a:t>
            </a:r>
            <a:r>
              <a:rPr lang="en-US" sz="3500" b="1" dirty="0" err="1">
                <a:solidFill>
                  <a:schemeClr val="tx2">
                    <a:lumMod val="75000"/>
                  </a:schemeClr>
                </a:solidFill>
                <a:latin typeface="+mn-lt"/>
                <a:cs typeface="+mn-cs"/>
              </a:rPr>
              <a:t>thảo</a:t>
            </a:r>
            <a:r>
              <a:rPr lang="en-US" sz="3500" b="1" dirty="0">
                <a:solidFill>
                  <a:schemeClr val="tx2">
                    <a:lumMod val="75000"/>
                  </a:schemeClr>
                </a:solidFill>
                <a:latin typeface="+mn-lt"/>
                <a:cs typeface="+mn-cs"/>
              </a:rPr>
              <a:t> </a:t>
            </a:r>
            <a:r>
              <a:rPr lang="en-US" sz="3500" b="1" dirty="0" err="1">
                <a:solidFill>
                  <a:schemeClr val="tx2">
                    <a:lumMod val="75000"/>
                  </a:schemeClr>
                </a:solidFill>
                <a:latin typeface="+mn-lt"/>
                <a:cs typeface="+mn-cs"/>
              </a:rPr>
              <a:t>hiến</a:t>
            </a:r>
            <a:r>
              <a:rPr lang="en-US" sz="3500" b="1" dirty="0">
                <a:solidFill>
                  <a:schemeClr val="tx2">
                    <a:lumMod val="75000"/>
                  </a:schemeClr>
                </a:solidFill>
                <a:latin typeface="+mn-lt"/>
                <a:cs typeface="+mn-cs"/>
              </a:rPr>
              <a:t> </a:t>
            </a:r>
            <a:r>
              <a:rPr lang="en-US" sz="3500" b="1" dirty="0" err="1">
                <a:solidFill>
                  <a:schemeClr val="tx2">
                    <a:lumMod val="75000"/>
                  </a:schemeClr>
                </a:solidFill>
                <a:latin typeface="+mn-lt"/>
                <a:cs typeface="+mn-cs"/>
              </a:rPr>
              <a:t>pháp,pháp</a:t>
            </a:r>
            <a:r>
              <a:rPr lang="en-US" sz="3500" b="1" dirty="0">
                <a:solidFill>
                  <a:schemeClr val="tx2">
                    <a:lumMod val="75000"/>
                  </a:schemeClr>
                </a:solidFill>
                <a:latin typeface="+mn-lt"/>
                <a:cs typeface="+mn-cs"/>
              </a:rPr>
              <a:t> </a:t>
            </a:r>
            <a:r>
              <a:rPr lang="en-US" sz="3500" b="1" dirty="0" err="1">
                <a:solidFill>
                  <a:schemeClr val="tx2">
                    <a:lumMod val="75000"/>
                  </a:schemeClr>
                </a:solidFill>
                <a:latin typeface="+mn-lt"/>
                <a:cs typeface="+mn-cs"/>
              </a:rPr>
              <a:t>luật</a:t>
            </a:r>
            <a:r>
              <a:rPr lang="en-US" sz="3500" b="1" dirty="0">
                <a:solidFill>
                  <a:schemeClr val="tx2">
                    <a:lumMod val="75000"/>
                  </a:schemeClr>
                </a:solidFill>
                <a:latin typeface="+mn-lt"/>
                <a:cs typeface="+mn-cs"/>
              </a:rPr>
              <a:t> </a:t>
            </a:r>
          </a:p>
        </p:txBody>
      </p:sp>
    </p:spTree>
    <p:extLst>
      <p:ext uri="{BB962C8B-B14F-4D97-AF65-F5344CB8AC3E}">
        <p14:creationId xmlns:p14="http://schemas.microsoft.com/office/powerpoint/2010/main" val="3882525461"/>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ox(in)">
                                      <p:cBhvr>
                                        <p:cTn id="14" dur="5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blinds(horizontal)">
                                      <p:cBhvr>
                                        <p:cTn id="1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ov_ptt_2_gsh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143000" y="5181600"/>
            <a:ext cx="7162800" cy="1477963"/>
          </a:xfrm>
          <a:prstGeom prst="rect">
            <a:avLst/>
          </a:prstGeom>
          <a:noFill/>
        </p:spPr>
        <p:txBody>
          <a:bodyPr>
            <a:spAutoFit/>
          </a:bodyPr>
          <a:lstStyle/>
          <a:p>
            <a:pPr fontAlgn="auto">
              <a:spcBef>
                <a:spcPts val="0"/>
              </a:spcBef>
              <a:spcAft>
                <a:spcPts val="0"/>
              </a:spcAft>
              <a:defRPr/>
            </a:pPr>
            <a:r>
              <a:rPr lang="en-US" sz="3000" b="1" dirty="0" err="1">
                <a:solidFill>
                  <a:schemeClr val="tx2">
                    <a:lumMod val="75000"/>
                  </a:schemeClr>
                </a:solidFill>
                <a:latin typeface="+mn-lt"/>
                <a:cs typeface="+mn-cs"/>
              </a:rPr>
              <a:t>Những</a:t>
            </a:r>
            <a:r>
              <a:rPr lang="en-US" sz="3000" b="1" dirty="0">
                <a:solidFill>
                  <a:schemeClr val="tx2">
                    <a:lumMod val="75000"/>
                  </a:schemeClr>
                </a:solidFill>
                <a:latin typeface="+mn-lt"/>
                <a:cs typeface="+mn-cs"/>
              </a:rPr>
              <a:t> </a:t>
            </a:r>
            <a:r>
              <a:rPr lang="en-US" sz="3000" b="1" dirty="0" err="1">
                <a:solidFill>
                  <a:schemeClr val="tx2">
                    <a:lumMod val="75000"/>
                  </a:schemeClr>
                </a:solidFill>
                <a:latin typeface="+mn-lt"/>
                <a:cs typeface="+mn-cs"/>
              </a:rPr>
              <a:t>buổi</a:t>
            </a:r>
            <a:r>
              <a:rPr lang="en-US" sz="3000" b="1" dirty="0">
                <a:solidFill>
                  <a:schemeClr val="tx2">
                    <a:lumMod val="75000"/>
                  </a:schemeClr>
                </a:solidFill>
                <a:latin typeface="+mn-lt"/>
                <a:cs typeface="+mn-cs"/>
              </a:rPr>
              <a:t> </a:t>
            </a:r>
            <a:r>
              <a:rPr lang="en-US" sz="3000" b="1" dirty="0" err="1">
                <a:solidFill>
                  <a:schemeClr val="tx2">
                    <a:lumMod val="75000"/>
                  </a:schemeClr>
                </a:solidFill>
                <a:latin typeface="+mn-lt"/>
                <a:cs typeface="+mn-cs"/>
              </a:rPr>
              <a:t>gặp</a:t>
            </a:r>
            <a:r>
              <a:rPr lang="en-US" sz="3000" b="1" dirty="0">
                <a:solidFill>
                  <a:schemeClr val="tx2">
                    <a:lumMod val="75000"/>
                  </a:schemeClr>
                </a:solidFill>
                <a:latin typeface="+mn-lt"/>
                <a:cs typeface="+mn-cs"/>
              </a:rPr>
              <a:t> </a:t>
            </a:r>
            <a:r>
              <a:rPr lang="en-US" sz="3000" b="1" dirty="0" err="1">
                <a:solidFill>
                  <a:schemeClr val="tx2">
                    <a:lumMod val="75000"/>
                  </a:schemeClr>
                </a:solidFill>
                <a:latin typeface="+mn-lt"/>
                <a:cs typeface="+mn-cs"/>
              </a:rPr>
              <a:t>mặt</a:t>
            </a:r>
            <a:r>
              <a:rPr lang="en-US" sz="3000" b="1" dirty="0">
                <a:solidFill>
                  <a:schemeClr val="tx2">
                    <a:lumMod val="75000"/>
                  </a:schemeClr>
                </a:solidFill>
                <a:latin typeface="+mn-lt"/>
                <a:cs typeface="+mn-cs"/>
              </a:rPr>
              <a:t> </a:t>
            </a:r>
            <a:r>
              <a:rPr lang="en-US" sz="3000" b="1" dirty="0" err="1">
                <a:solidFill>
                  <a:schemeClr val="tx2">
                    <a:lumMod val="75000"/>
                  </a:schemeClr>
                </a:solidFill>
                <a:latin typeface="+mn-lt"/>
                <a:cs typeface="+mn-cs"/>
              </a:rPr>
              <a:t>trực</a:t>
            </a:r>
            <a:r>
              <a:rPr lang="en-US" sz="3000" b="1" dirty="0">
                <a:solidFill>
                  <a:schemeClr val="tx2">
                    <a:lumMod val="75000"/>
                  </a:schemeClr>
                </a:solidFill>
                <a:latin typeface="+mn-lt"/>
                <a:cs typeface="+mn-cs"/>
              </a:rPr>
              <a:t> </a:t>
            </a:r>
            <a:r>
              <a:rPr lang="en-US" sz="3000" b="1" dirty="0" err="1">
                <a:solidFill>
                  <a:schemeClr val="tx2">
                    <a:lumMod val="75000"/>
                  </a:schemeClr>
                </a:solidFill>
                <a:latin typeface="+mn-lt"/>
                <a:cs typeface="+mn-cs"/>
              </a:rPr>
              <a:t>tiếp</a:t>
            </a:r>
            <a:r>
              <a:rPr lang="en-US" sz="3000" b="1" dirty="0">
                <a:solidFill>
                  <a:schemeClr val="tx2">
                    <a:lumMod val="75000"/>
                  </a:schemeClr>
                </a:solidFill>
                <a:latin typeface="+mn-lt"/>
                <a:cs typeface="+mn-cs"/>
              </a:rPr>
              <a:t> </a:t>
            </a:r>
            <a:r>
              <a:rPr lang="en-US" sz="3000" b="1" dirty="0" err="1">
                <a:solidFill>
                  <a:schemeClr val="tx2">
                    <a:lumMod val="75000"/>
                  </a:schemeClr>
                </a:solidFill>
                <a:latin typeface="+mn-lt"/>
                <a:cs typeface="+mn-cs"/>
              </a:rPr>
              <a:t>giữa</a:t>
            </a:r>
            <a:r>
              <a:rPr lang="en-US" sz="3000" b="1" dirty="0">
                <a:solidFill>
                  <a:schemeClr val="tx2">
                    <a:lumMod val="75000"/>
                  </a:schemeClr>
                </a:solidFill>
                <a:latin typeface="+mn-lt"/>
                <a:cs typeface="+mn-cs"/>
              </a:rPr>
              <a:t> </a:t>
            </a:r>
            <a:r>
              <a:rPr lang="en-US" sz="3000" b="1" dirty="0" err="1">
                <a:solidFill>
                  <a:schemeClr val="tx2">
                    <a:lumMod val="75000"/>
                  </a:schemeClr>
                </a:solidFill>
                <a:latin typeface="+mn-lt"/>
                <a:cs typeface="+mn-cs"/>
              </a:rPr>
              <a:t>nhân</a:t>
            </a:r>
            <a:r>
              <a:rPr lang="en-US" sz="3000" b="1" dirty="0">
                <a:solidFill>
                  <a:schemeClr val="tx2">
                    <a:lumMod val="75000"/>
                  </a:schemeClr>
                </a:solidFill>
                <a:latin typeface="+mn-lt"/>
                <a:cs typeface="+mn-cs"/>
              </a:rPr>
              <a:t> </a:t>
            </a:r>
            <a:r>
              <a:rPr lang="en-US" sz="3000" b="1" dirty="0" err="1">
                <a:solidFill>
                  <a:schemeClr val="tx2">
                    <a:lumMod val="75000"/>
                  </a:schemeClr>
                </a:solidFill>
                <a:latin typeface="+mn-lt"/>
                <a:cs typeface="+mn-cs"/>
              </a:rPr>
              <a:t>dân</a:t>
            </a:r>
            <a:r>
              <a:rPr lang="en-US" sz="3000" b="1" dirty="0">
                <a:solidFill>
                  <a:schemeClr val="tx2">
                    <a:lumMod val="75000"/>
                  </a:schemeClr>
                </a:solidFill>
                <a:latin typeface="+mn-lt"/>
                <a:cs typeface="+mn-cs"/>
              </a:rPr>
              <a:t> </a:t>
            </a:r>
            <a:r>
              <a:rPr lang="en-US" sz="3000" b="1" dirty="0" err="1">
                <a:solidFill>
                  <a:schemeClr val="tx2">
                    <a:lumMod val="75000"/>
                  </a:schemeClr>
                </a:solidFill>
                <a:latin typeface="+mn-lt"/>
                <a:cs typeface="+mn-cs"/>
              </a:rPr>
              <a:t>và</a:t>
            </a:r>
            <a:r>
              <a:rPr lang="en-US" sz="3000" b="1" dirty="0">
                <a:solidFill>
                  <a:schemeClr val="tx2">
                    <a:lumMod val="75000"/>
                  </a:schemeClr>
                </a:solidFill>
                <a:latin typeface="+mn-lt"/>
                <a:cs typeface="+mn-cs"/>
              </a:rPr>
              <a:t> </a:t>
            </a:r>
            <a:r>
              <a:rPr lang="en-US" sz="3000" b="1" dirty="0" err="1">
                <a:solidFill>
                  <a:schemeClr val="tx2">
                    <a:lumMod val="75000"/>
                  </a:schemeClr>
                </a:solidFill>
                <a:latin typeface="+mn-lt"/>
                <a:cs typeface="+mn-cs"/>
              </a:rPr>
              <a:t>nhà</a:t>
            </a:r>
            <a:r>
              <a:rPr lang="en-US" sz="3000" b="1" dirty="0">
                <a:solidFill>
                  <a:schemeClr val="tx2">
                    <a:lumMod val="75000"/>
                  </a:schemeClr>
                </a:solidFill>
                <a:latin typeface="+mn-lt"/>
                <a:cs typeface="+mn-cs"/>
              </a:rPr>
              <a:t> </a:t>
            </a:r>
            <a:r>
              <a:rPr lang="en-US" sz="3000" b="1" dirty="0" err="1">
                <a:solidFill>
                  <a:schemeClr val="tx2">
                    <a:lumMod val="75000"/>
                  </a:schemeClr>
                </a:solidFill>
                <a:latin typeface="+mn-lt"/>
                <a:cs typeface="+mn-cs"/>
              </a:rPr>
              <a:t>nước</a:t>
            </a:r>
            <a:r>
              <a:rPr lang="en-US" sz="3000" b="1" dirty="0">
                <a:solidFill>
                  <a:schemeClr val="tx2">
                    <a:lumMod val="75000"/>
                  </a:schemeClr>
                </a:solidFill>
                <a:latin typeface="+mn-lt"/>
                <a:cs typeface="+mn-cs"/>
              </a:rPr>
              <a:t> </a:t>
            </a:r>
            <a:r>
              <a:rPr lang="en-US" sz="3000" b="1" dirty="0" err="1">
                <a:solidFill>
                  <a:schemeClr val="tx2">
                    <a:lumMod val="75000"/>
                  </a:schemeClr>
                </a:solidFill>
                <a:latin typeface="+mn-lt"/>
                <a:cs typeface="+mn-cs"/>
              </a:rPr>
              <a:t>để</a:t>
            </a:r>
            <a:r>
              <a:rPr lang="en-US" sz="3000" b="1" dirty="0">
                <a:solidFill>
                  <a:schemeClr val="tx2">
                    <a:lumMod val="75000"/>
                  </a:schemeClr>
                </a:solidFill>
                <a:latin typeface="+mn-lt"/>
                <a:cs typeface="+mn-cs"/>
              </a:rPr>
              <a:t> </a:t>
            </a:r>
            <a:r>
              <a:rPr lang="en-US" sz="3000" b="1" dirty="0" err="1">
                <a:solidFill>
                  <a:schemeClr val="tx2">
                    <a:lumMod val="75000"/>
                  </a:schemeClr>
                </a:solidFill>
                <a:latin typeface="+mn-lt"/>
                <a:cs typeface="+mn-cs"/>
              </a:rPr>
              <a:t>có</a:t>
            </a:r>
            <a:r>
              <a:rPr lang="en-US" sz="3000" b="1" dirty="0">
                <a:solidFill>
                  <a:schemeClr val="tx2">
                    <a:lumMod val="75000"/>
                  </a:schemeClr>
                </a:solidFill>
                <a:latin typeface="+mn-lt"/>
                <a:cs typeface="+mn-cs"/>
              </a:rPr>
              <a:t> </a:t>
            </a:r>
            <a:r>
              <a:rPr lang="en-US" sz="3000" b="1" dirty="0" err="1">
                <a:solidFill>
                  <a:schemeClr val="tx2">
                    <a:lumMod val="75000"/>
                  </a:schemeClr>
                </a:solidFill>
                <a:latin typeface="+mn-lt"/>
                <a:cs typeface="+mn-cs"/>
              </a:rPr>
              <a:t>thể</a:t>
            </a:r>
            <a:r>
              <a:rPr lang="en-US" sz="3000" b="1" dirty="0">
                <a:solidFill>
                  <a:schemeClr val="tx2">
                    <a:lumMod val="75000"/>
                  </a:schemeClr>
                </a:solidFill>
                <a:latin typeface="+mn-lt"/>
                <a:cs typeface="+mn-cs"/>
              </a:rPr>
              <a:t> </a:t>
            </a:r>
            <a:r>
              <a:rPr lang="en-US" sz="3000" b="1" dirty="0" err="1">
                <a:solidFill>
                  <a:schemeClr val="tx2">
                    <a:lumMod val="75000"/>
                  </a:schemeClr>
                </a:solidFill>
                <a:latin typeface="+mn-lt"/>
                <a:cs typeface="+mn-cs"/>
              </a:rPr>
              <a:t>bày</a:t>
            </a:r>
            <a:r>
              <a:rPr lang="en-US" sz="3000" b="1" dirty="0">
                <a:solidFill>
                  <a:schemeClr val="tx2">
                    <a:lumMod val="75000"/>
                  </a:schemeClr>
                </a:solidFill>
                <a:latin typeface="+mn-lt"/>
                <a:cs typeface="+mn-cs"/>
              </a:rPr>
              <a:t> </a:t>
            </a:r>
            <a:r>
              <a:rPr lang="en-US" sz="3000" b="1" dirty="0" err="1">
                <a:solidFill>
                  <a:schemeClr val="tx2">
                    <a:lumMod val="75000"/>
                  </a:schemeClr>
                </a:solidFill>
                <a:latin typeface="+mn-lt"/>
                <a:cs typeface="+mn-cs"/>
              </a:rPr>
              <a:t>tỏ</a:t>
            </a:r>
            <a:r>
              <a:rPr lang="en-US" sz="3000" b="1" dirty="0">
                <a:solidFill>
                  <a:schemeClr val="tx2">
                    <a:lumMod val="75000"/>
                  </a:schemeClr>
                </a:solidFill>
                <a:latin typeface="+mn-lt"/>
                <a:cs typeface="+mn-cs"/>
              </a:rPr>
              <a:t>  ý </a:t>
            </a:r>
            <a:r>
              <a:rPr lang="en-US" sz="3000" b="1" dirty="0" err="1">
                <a:solidFill>
                  <a:schemeClr val="tx2">
                    <a:lumMod val="75000"/>
                  </a:schemeClr>
                </a:solidFill>
                <a:latin typeface="+mn-lt"/>
                <a:cs typeface="+mn-cs"/>
              </a:rPr>
              <a:t>kiến</a:t>
            </a:r>
            <a:r>
              <a:rPr lang="en-US" sz="3000" b="1" dirty="0">
                <a:solidFill>
                  <a:schemeClr val="tx2">
                    <a:lumMod val="75000"/>
                  </a:schemeClr>
                </a:solidFill>
                <a:latin typeface="+mn-lt"/>
                <a:cs typeface="+mn-cs"/>
              </a:rPr>
              <a:t> , </a:t>
            </a:r>
            <a:r>
              <a:rPr lang="en-US" sz="3000" b="1" dirty="0" err="1">
                <a:solidFill>
                  <a:schemeClr val="tx2">
                    <a:lumMod val="75000"/>
                  </a:schemeClr>
                </a:solidFill>
                <a:latin typeface="+mn-lt"/>
                <a:cs typeface="+mn-cs"/>
              </a:rPr>
              <a:t>quan</a:t>
            </a:r>
            <a:r>
              <a:rPr lang="en-US" sz="3000" b="1" dirty="0">
                <a:solidFill>
                  <a:schemeClr val="tx2">
                    <a:lumMod val="75000"/>
                  </a:schemeClr>
                </a:solidFill>
                <a:latin typeface="+mn-lt"/>
                <a:cs typeface="+mn-cs"/>
              </a:rPr>
              <a:t> </a:t>
            </a:r>
            <a:r>
              <a:rPr lang="en-US" sz="3000" b="1" dirty="0" err="1">
                <a:solidFill>
                  <a:schemeClr val="tx2">
                    <a:lumMod val="75000"/>
                  </a:schemeClr>
                </a:solidFill>
                <a:latin typeface="+mn-lt"/>
                <a:cs typeface="+mn-cs"/>
              </a:rPr>
              <a:t>điểm</a:t>
            </a:r>
            <a:r>
              <a:rPr lang="en-US" sz="3000" b="1" dirty="0">
                <a:solidFill>
                  <a:schemeClr val="tx2">
                    <a:lumMod val="75000"/>
                  </a:schemeClr>
                </a:solidFill>
                <a:latin typeface="+mn-lt"/>
                <a:cs typeface="+mn-cs"/>
              </a:rPr>
              <a:t> </a:t>
            </a:r>
            <a:r>
              <a:rPr lang="en-US" sz="3000" b="1" dirty="0" err="1">
                <a:solidFill>
                  <a:schemeClr val="tx2">
                    <a:lumMod val="75000"/>
                  </a:schemeClr>
                </a:solidFill>
                <a:latin typeface="+mn-lt"/>
                <a:cs typeface="+mn-cs"/>
              </a:rPr>
              <a:t>với</a:t>
            </a:r>
            <a:r>
              <a:rPr lang="en-US" sz="3000" b="1" dirty="0">
                <a:solidFill>
                  <a:schemeClr val="tx2">
                    <a:lumMod val="75000"/>
                  </a:schemeClr>
                </a:solidFill>
                <a:latin typeface="+mn-lt"/>
                <a:cs typeface="+mn-cs"/>
              </a:rPr>
              <a:t> </a:t>
            </a:r>
            <a:r>
              <a:rPr lang="en-US" sz="3000" b="1" dirty="0" err="1">
                <a:solidFill>
                  <a:schemeClr val="tx2">
                    <a:lumMod val="75000"/>
                  </a:schemeClr>
                </a:solidFill>
                <a:latin typeface="+mn-lt"/>
                <a:cs typeface="+mn-cs"/>
              </a:rPr>
              <a:t>nhau</a:t>
            </a:r>
            <a:endParaRPr lang="en-US" sz="3000" b="1" dirty="0">
              <a:solidFill>
                <a:schemeClr val="tx2">
                  <a:lumMod val="75000"/>
                </a:schemeClr>
              </a:solidFill>
              <a:latin typeface="+mn-lt"/>
              <a:cs typeface="+mn-cs"/>
            </a:endParaRPr>
          </a:p>
        </p:txBody>
      </p:sp>
    </p:spTree>
    <p:extLst>
      <p:ext uri="{BB962C8B-B14F-4D97-AF65-F5344CB8AC3E}">
        <p14:creationId xmlns:p14="http://schemas.microsoft.com/office/powerpoint/2010/main" val="102483362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slide(fromBottom)">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iepdan(1)_6393D1B.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771900" y="0"/>
            <a:ext cx="5372100" cy="3200400"/>
          </a:xfrm>
        </p:spPr>
      </p:pic>
      <p:pic>
        <p:nvPicPr>
          <p:cNvPr id="5" name="Picture 4" descr="5_XINQ.jp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352800"/>
            <a:ext cx="5486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28600" y="457200"/>
            <a:ext cx="3200400" cy="5324475"/>
          </a:xfrm>
          <a:prstGeom prst="rect">
            <a:avLst/>
          </a:prstGeom>
          <a:noFill/>
        </p:spPr>
        <p:txBody>
          <a:bodyPr>
            <a:spAutoFit/>
          </a:bodyPr>
          <a:lstStyle/>
          <a:p>
            <a:pPr fontAlgn="auto">
              <a:spcBef>
                <a:spcPts val="0"/>
              </a:spcBef>
              <a:spcAft>
                <a:spcPts val="0"/>
              </a:spcAft>
              <a:defRPr/>
            </a:pPr>
            <a:r>
              <a:rPr lang="en-US" sz="3400" b="1" dirty="0" err="1">
                <a:solidFill>
                  <a:schemeClr val="accent2">
                    <a:lumMod val="75000"/>
                  </a:schemeClr>
                </a:solidFill>
                <a:latin typeface="Times New Roman" panose="02020603050405020304" pitchFamily="18" charset="0"/>
                <a:cs typeface="Times New Roman" panose="02020603050405020304" pitchFamily="18" charset="0"/>
              </a:rPr>
              <a:t>Nhân</a:t>
            </a:r>
            <a:r>
              <a:rPr lang="en-US" sz="3400" b="1" dirty="0">
                <a:solidFill>
                  <a:schemeClr val="accent2">
                    <a:lumMod val="75000"/>
                  </a:schemeClr>
                </a:solidFill>
                <a:latin typeface="Times New Roman" panose="02020603050405020304" pitchFamily="18" charset="0"/>
                <a:cs typeface="Times New Roman" panose="02020603050405020304" pitchFamily="18" charset="0"/>
              </a:rPr>
              <a:t> </a:t>
            </a:r>
            <a:r>
              <a:rPr lang="en-US" sz="3400" b="1" dirty="0" err="1">
                <a:solidFill>
                  <a:schemeClr val="accent2">
                    <a:lumMod val="75000"/>
                  </a:schemeClr>
                </a:solidFill>
                <a:latin typeface="Times New Roman" panose="02020603050405020304" pitchFamily="18" charset="0"/>
                <a:cs typeface="Times New Roman" panose="02020603050405020304" pitchFamily="18" charset="0"/>
              </a:rPr>
              <a:t>dân</a:t>
            </a:r>
            <a:r>
              <a:rPr lang="en-US" sz="3400" b="1" dirty="0">
                <a:solidFill>
                  <a:schemeClr val="accent2">
                    <a:lumMod val="75000"/>
                  </a:schemeClr>
                </a:solidFill>
                <a:latin typeface="Times New Roman" panose="02020603050405020304" pitchFamily="18" charset="0"/>
                <a:cs typeface="Times New Roman" panose="02020603050405020304" pitchFamily="18" charset="0"/>
              </a:rPr>
              <a:t> </a:t>
            </a:r>
            <a:r>
              <a:rPr lang="en-US" sz="3400" b="1" dirty="0" err="1">
                <a:solidFill>
                  <a:schemeClr val="accent2">
                    <a:lumMod val="75000"/>
                  </a:schemeClr>
                </a:solidFill>
                <a:latin typeface="Times New Roman" panose="02020603050405020304" pitchFamily="18" charset="0"/>
                <a:cs typeface="Times New Roman" panose="02020603050405020304" pitchFamily="18" charset="0"/>
              </a:rPr>
              <a:t>có</a:t>
            </a:r>
            <a:r>
              <a:rPr lang="en-US" sz="3400" b="1" dirty="0">
                <a:solidFill>
                  <a:schemeClr val="accent2">
                    <a:lumMod val="75000"/>
                  </a:schemeClr>
                </a:solidFill>
                <a:latin typeface="Times New Roman" panose="02020603050405020304" pitchFamily="18" charset="0"/>
                <a:cs typeface="Times New Roman" panose="02020603050405020304" pitchFamily="18" charset="0"/>
              </a:rPr>
              <a:t> </a:t>
            </a:r>
            <a:r>
              <a:rPr lang="en-US" sz="3400" b="1" dirty="0" err="1">
                <a:solidFill>
                  <a:schemeClr val="accent2">
                    <a:lumMod val="75000"/>
                  </a:schemeClr>
                </a:solidFill>
                <a:latin typeface="Times New Roman" panose="02020603050405020304" pitchFamily="18" charset="0"/>
                <a:cs typeface="Times New Roman" panose="02020603050405020304" pitchFamily="18" charset="0"/>
              </a:rPr>
              <a:t>thể</a:t>
            </a:r>
            <a:r>
              <a:rPr lang="en-US" sz="3400" b="1" dirty="0">
                <a:solidFill>
                  <a:schemeClr val="accent2">
                    <a:lumMod val="75000"/>
                  </a:schemeClr>
                </a:solidFill>
                <a:latin typeface="Times New Roman" panose="02020603050405020304" pitchFamily="18" charset="0"/>
                <a:cs typeface="Times New Roman" panose="02020603050405020304" pitchFamily="18" charset="0"/>
              </a:rPr>
              <a:t> </a:t>
            </a:r>
            <a:r>
              <a:rPr lang="en-US" sz="3400" b="1" dirty="0" err="1">
                <a:solidFill>
                  <a:schemeClr val="accent2">
                    <a:lumMod val="75000"/>
                  </a:schemeClr>
                </a:solidFill>
                <a:latin typeface="Times New Roman" panose="02020603050405020304" pitchFamily="18" charset="0"/>
                <a:cs typeface="Times New Roman" panose="02020603050405020304" pitchFamily="18" charset="0"/>
              </a:rPr>
              <a:t>tố</a:t>
            </a:r>
            <a:r>
              <a:rPr lang="en-US" sz="3400" b="1" dirty="0">
                <a:solidFill>
                  <a:schemeClr val="accent2">
                    <a:lumMod val="75000"/>
                  </a:schemeClr>
                </a:solidFill>
                <a:latin typeface="Times New Roman" panose="02020603050405020304" pitchFamily="18" charset="0"/>
                <a:cs typeface="Times New Roman" panose="02020603050405020304" pitchFamily="18" charset="0"/>
              </a:rPr>
              <a:t> </a:t>
            </a:r>
            <a:r>
              <a:rPr lang="en-US" sz="3400" b="1" dirty="0" err="1">
                <a:solidFill>
                  <a:schemeClr val="accent2">
                    <a:lumMod val="75000"/>
                  </a:schemeClr>
                </a:solidFill>
                <a:latin typeface="Times New Roman" panose="02020603050405020304" pitchFamily="18" charset="0"/>
                <a:cs typeface="Times New Roman" panose="02020603050405020304" pitchFamily="18" charset="0"/>
              </a:rPr>
              <a:t>cáo,khiếu</a:t>
            </a:r>
            <a:r>
              <a:rPr lang="en-US" sz="3400" b="1" dirty="0">
                <a:solidFill>
                  <a:schemeClr val="accent2">
                    <a:lumMod val="75000"/>
                  </a:schemeClr>
                </a:solidFill>
                <a:latin typeface="Times New Roman" panose="02020603050405020304" pitchFamily="18" charset="0"/>
                <a:cs typeface="Times New Roman" panose="02020603050405020304" pitchFamily="18" charset="0"/>
              </a:rPr>
              <a:t> </a:t>
            </a:r>
            <a:r>
              <a:rPr lang="en-US" sz="3400" b="1" dirty="0" err="1">
                <a:solidFill>
                  <a:schemeClr val="accent2">
                    <a:lumMod val="75000"/>
                  </a:schemeClr>
                </a:solidFill>
                <a:latin typeface="Times New Roman" panose="02020603050405020304" pitchFamily="18" charset="0"/>
                <a:cs typeface="Times New Roman" panose="02020603050405020304" pitchFamily="18" charset="0"/>
              </a:rPr>
              <a:t>nại</a:t>
            </a:r>
            <a:r>
              <a:rPr lang="en-US" sz="3400" b="1" dirty="0">
                <a:solidFill>
                  <a:schemeClr val="accent2">
                    <a:lumMod val="75000"/>
                  </a:schemeClr>
                </a:solidFill>
                <a:latin typeface="Times New Roman" panose="02020603050405020304" pitchFamily="18" charset="0"/>
                <a:cs typeface="Times New Roman" panose="02020603050405020304" pitchFamily="18" charset="0"/>
              </a:rPr>
              <a:t> </a:t>
            </a:r>
            <a:r>
              <a:rPr lang="en-US" sz="3400" b="1" dirty="0" err="1">
                <a:solidFill>
                  <a:schemeClr val="accent2">
                    <a:lumMod val="75000"/>
                  </a:schemeClr>
                </a:solidFill>
                <a:latin typeface="Times New Roman" panose="02020603050405020304" pitchFamily="18" charset="0"/>
                <a:cs typeface="Times New Roman" panose="02020603050405020304" pitchFamily="18" charset="0"/>
              </a:rPr>
              <a:t>lên</a:t>
            </a:r>
            <a:r>
              <a:rPr lang="en-US" sz="3400" b="1" dirty="0">
                <a:solidFill>
                  <a:schemeClr val="accent2">
                    <a:lumMod val="75000"/>
                  </a:schemeClr>
                </a:solidFill>
                <a:latin typeface="Times New Roman" panose="02020603050405020304" pitchFamily="18" charset="0"/>
                <a:cs typeface="Times New Roman" panose="02020603050405020304" pitchFamily="18" charset="0"/>
              </a:rPr>
              <a:t> </a:t>
            </a:r>
            <a:r>
              <a:rPr lang="en-US" sz="3400" b="1" dirty="0" err="1">
                <a:solidFill>
                  <a:schemeClr val="accent2">
                    <a:lumMod val="75000"/>
                  </a:schemeClr>
                </a:solidFill>
                <a:latin typeface="Times New Roman" panose="02020603050405020304" pitchFamily="18" charset="0"/>
                <a:cs typeface="Times New Roman" panose="02020603050405020304" pitchFamily="18" charset="0"/>
              </a:rPr>
              <a:t>các</a:t>
            </a:r>
            <a:r>
              <a:rPr lang="en-US" sz="3400" b="1" dirty="0">
                <a:solidFill>
                  <a:schemeClr val="accent2">
                    <a:lumMod val="75000"/>
                  </a:schemeClr>
                </a:solidFill>
                <a:latin typeface="Times New Roman" panose="02020603050405020304" pitchFamily="18" charset="0"/>
                <a:cs typeface="Times New Roman" panose="02020603050405020304" pitchFamily="18" charset="0"/>
              </a:rPr>
              <a:t> </a:t>
            </a:r>
            <a:r>
              <a:rPr lang="en-US" sz="3400" b="1" dirty="0" err="1">
                <a:solidFill>
                  <a:schemeClr val="accent2">
                    <a:lumMod val="75000"/>
                  </a:schemeClr>
                </a:solidFill>
                <a:latin typeface="Times New Roman" panose="02020603050405020304" pitchFamily="18" charset="0"/>
                <a:cs typeface="Times New Roman" panose="02020603050405020304" pitchFamily="18" charset="0"/>
              </a:rPr>
              <a:t>tổ</a:t>
            </a:r>
            <a:r>
              <a:rPr lang="en-US" sz="3400" b="1" dirty="0">
                <a:solidFill>
                  <a:schemeClr val="accent2">
                    <a:lumMod val="75000"/>
                  </a:schemeClr>
                </a:solidFill>
                <a:latin typeface="Times New Roman" panose="02020603050405020304" pitchFamily="18" charset="0"/>
                <a:cs typeface="Times New Roman" panose="02020603050405020304" pitchFamily="18" charset="0"/>
              </a:rPr>
              <a:t> </a:t>
            </a:r>
            <a:r>
              <a:rPr lang="en-US" sz="3400" b="1" dirty="0" err="1">
                <a:solidFill>
                  <a:schemeClr val="accent2">
                    <a:lumMod val="75000"/>
                  </a:schemeClr>
                </a:solidFill>
                <a:latin typeface="Times New Roman" panose="02020603050405020304" pitchFamily="18" charset="0"/>
                <a:cs typeface="Times New Roman" panose="02020603050405020304" pitchFamily="18" charset="0"/>
              </a:rPr>
              <a:t>chức</a:t>
            </a:r>
            <a:r>
              <a:rPr lang="en-US" sz="3400" b="1" dirty="0">
                <a:solidFill>
                  <a:schemeClr val="accent2">
                    <a:lumMod val="75000"/>
                  </a:schemeClr>
                </a:solidFill>
                <a:latin typeface="Times New Roman" panose="02020603050405020304" pitchFamily="18" charset="0"/>
                <a:cs typeface="Times New Roman" panose="02020603050405020304" pitchFamily="18" charset="0"/>
              </a:rPr>
              <a:t> </a:t>
            </a:r>
            <a:r>
              <a:rPr lang="en-US" sz="3400" b="1" dirty="0" err="1">
                <a:solidFill>
                  <a:schemeClr val="accent2">
                    <a:lumMod val="75000"/>
                  </a:schemeClr>
                </a:solidFill>
                <a:latin typeface="Times New Roman" panose="02020603050405020304" pitchFamily="18" charset="0"/>
                <a:cs typeface="Times New Roman" panose="02020603050405020304" pitchFamily="18" charset="0"/>
              </a:rPr>
              <a:t>cấp</a:t>
            </a:r>
            <a:r>
              <a:rPr lang="en-US" sz="3400" b="1" dirty="0">
                <a:solidFill>
                  <a:schemeClr val="accent2">
                    <a:lumMod val="75000"/>
                  </a:schemeClr>
                </a:solidFill>
                <a:latin typeface="Times New Roman" panose="02020603050405020304" pitchFamily="18" charset="0"/>
                <a:cs typeface="Times New Roman" panose="02020603050405020304" pitchFamily="18" charset="0"/>
              </a:rPr>
              <a:t> </a:t>
            </a:r>
            <a:r>
              <a:rPr lang="en-US" sz="3400" b="1" dirty="0" err="1">
                <a:solidFill>
                  <a:schemeClr val="accent2">
                    <a:lumMod val="75000"/>
                  </a:schemeClr>
                </a:solidFill>
                <a:latin typeface="Times New Roman" panose="02020603050405020304" pitchFamily="18" charset="0"/>
                <a:cs typeface="Times New Roman" panose="02020603050405020304" pitchFamily="18" charset="0"/>
              </a:rPr>
              <a:t>cao</a:t>
            </a:r>
            <a:r>
              <a:rPr lang="en-US" sz="3400" b="1" dirty="0">
                <a:solidFill>
                  <a:schemeClr val="accent2">
                    <a:lumMod val="75000"/>
                  </a:schemeClr>
                </a:solidFill>
                <a:latin typeface="Times New Roman" panose="02020603050405020304" pitchFamily="18" charset="0"/>
                <a:cs typeface="Times New Roman" panose="02020603050405020304" pitchFamily="18" charset="0"/>
              </a:rPr>
              <a:t> </a:t>
            </a:r>
            <a:r>
              <a:rPr lang="en-US" sz="3400" b="1" dirty="0" err="1">
                <a:solidFill>
                  <a:schemeClr val="accent2">
                    <a:lumMod val="75000"/>
                  </a:schemeClr>
                </a:solidFill>
                <a:latin typeface="Times New Roman" panose="02020603050405020304" pitchFamily="18" charset="0"/>
                <a:cs typeface="Times New Roman" panose="02020603050405020304" pitchFamily="18" charset="0"/>
              </a:rPr>
              <a:t>đối</a:t>
            </a:r>
            <a:r>
              <a:rPr lang="en-US" sz="3400" b="1" dirty="0">
                <a:solidFill>
                  <a:schemeClr val="accent2">
                    <a:lumMod val="75000"/>
                  </a:schemeClr>
                </a:solidFill>
                <a:latin typeface="Times New Roman" panose="02020603050405020304" pitchFamily="18" charset="0"/>
                <a:cs typeface="Times New Roman" panose="02020603050405020304" pitchFamily="18" charset="0"/>
              </a:rPr>
              <a:t> </a:t>
            </a:r>
            <a:r>
              <a:rPr lang="en-US" sz="3400" b="1" dirty="0" err="1">
                <a:solidFill>
                  <a:schemeClr val="accent2">
                    <a:lumMod val="75000"/>
                  </a:schemeClr>
                </a:solidFill>
                <a:latin typeface="Times New Roman" panose="02020603050405020304" pitchFamily="18" charset="0"/>
                <a:cs typeface="Times New Roman" panose="02020603050405020304" pitchFamily="18" charset="0"/>
              </a:rPr>
              <a:t>với</a:t>
            </a:r>
            <a:r>
              <a:rPr lang="en-US" sz="3400" b="1" dirty="0">
                <a:solidFill>
                  <a:schemeClr val="accent2">
                    <a:lumMod val="75000"/>
                  </a:schemeClr>
                </a:solidFill>
                <a:latin typeface="Times New Roman" panose="02020603050405020304" pitchFamily="18" charset="0"/>
                <a:cs typeface="Times New Roman" panose="02020603050405020304" pitchFamily="18" charset="0"/>
              </a:rPr>
              <a:t> </a:t>
            </a:r>
            <a:r>
              <a:rPr lang="en-US" sz="3400" b="1" dirty="0" err="1">
                <a:solidFill>
                  <a:schemeClr val="accent2">
                    <a:lumMod val="75000"/>
                  </a:schemeClr>
                </a:solidFill>
                <a:latin typeface="Times New Roman" panose="02020603050405020304" pitchFamily="18" charset="0"/>
                <a:cs typeface="Times New Roman" panose="02020603050405020304" pitchFamily="18" charset="0"/>
              </a:rPr>
              <a:t>những</a:t>
            </a:r>
            <a:r>
              <a:rPr lang="en-US" sz="3400" b="1" dirty="0">
                <a:solidFill>
                  <a:schemeClr val="accent2">
                    <a:lumMod val="75000"/>
                  </a:schemeClr>
                </a:solidFill>
                <a:latin typeface="Times New Roman" panose="02020603050405020304" pitchFamily="18" charset="0"/>
                <a:cs typeface="Times New Roman" panose="02020603050405020304" pitchFamily="18" charset="0"/>
              </a:rPr>
              <a:t> </a:t>
            </a:r>
            <a:r>
              <a:rPr lang="en-US" sz="3400" b="1" dirty="0" err="1">
                <a:solidFill>
                  <a:schemeClr val="accent2">
                    <a:lumMod val="75000"/>
                  </a:schemeClr>
                </a:solidFill>
                <a:latin typeface="Times New Roman" panose="02020603050405020304" pitchFamily="18" charset="0"/>
                <a:cs typeface="Times New Roman" panose="02020603050405020304" pitchFamily="18" charset="0"/>
              </a:rPr>
              <a:t>hành</a:t>
            </a:r>
            <a:r>
              <a:rPr lang="en-US" sz="3400" b="1" dirty="0">
                <a:solidFill>
                  <a:schemeClr val="accent2">
                    <a:lumMod val="75000"/>
                  </a:schemeClr>
                </a:solidFill>
                <a:latin typeface="Times New Roman" panose="02020603050405020304" pitchFamily="18" charset="0"/>
                <a:cs typeface="Times New Roman" panose="02020603050405020304" pitchFamily="18" charset="0"/>
              </a:rPr>
              <a:t> vi </a:t>
            </a:r>
            <a:r>
              <a:rPr lang="en-US" sz="3400" b="1" dirty="0" err="1">
                <a:solidFill>
                  <a:schemeClr val="accent2">
                    <a:lumMod val="75000"/>
                  </a:schemeClr>
                </a:solidFill>
                <a:latin typeface="Times New Roman" panose="02020603050405020304" pitchFamily="18" charset="0"/>
                <a:cs typeface="Times New Roman" panose="02020603050405020304" pitchFamily="18" charset="0"/>
              </a:rPr>
              <a:t>trái</a:t>
            </a:r>
            <a:r>
              <a:rPr lang="en-US" sz="3400" b="1" dirty="0">
                <a:solidFill>
                  <a:schemeClr val="accent2">
                    <a:lumMod val="75000"/>
                  </a:schemeClr>
                </a:solidFill>
                <a:latin typeface="Times New Roman" panose="02020603050405020304" pitchFamily="18" charset="0"/>
                <a:cs typeface="Times New Roman" panose="02020603050405020304" pitchFamily="18" charset="0"/>
              </a:rPr>
              <a:t> </a:t>
            </a:r>
            <a:r>
              <a:rPr lang="en-US" sz="3400" b="1" dirty="0" err="1">
                <a:solidFill>
                  <a:schemeClr val="accent2">
                    <a:lumMod val="75000"/>
                  </a:schemeClr>
                </a:solidFill>
                <a:latin typeface="Times New Roman" panose="02020603050405020304" pitchFamily="18" charset="0"/>
                <a:cs typeface="Times New Roman" panose="02020603050405020304" pitchFamily="18" charset="0"/>
              </a:rPr>
              <a:t>pháp</a:t>
            </a:r>
            <a:r>
              <a:rPr lang="en-US" sz="3400" b="1" dirty="0">
                <a:solidFill>
                  <a:schemeClr val="accent2">
                    <a:lumMod val="75000"/>
                  </a:schemeClr>
                </a:solidFill>
                <a:latin typeface="Times New Roman" panose="02020603050405020304" pitchFamily="18" charset="0"/>
                <a:cs typeface="Times New Roman" panose="02020603050405020304" pitchFamily="18" charset="0"/>
              </a:rPr>
              <a:t> </a:t>
            </a:r>
            <a:r>
              <a:rPr lang="en-US" sz="3400" b="1" dirty="0" err="1">
                <a:solidFill>
                  <a:schemeClr val="accent2">
                    <a:lumMod val="75000"/>
                  </a:schemeClr>
                </a:solidFill>
                <a:latin typeface="Times New Roman" panose="02020603050405020304" pitchFamily="18" charset="0"/>
                <a:cs typeface="Times New Roman" panose="02020603050405020304" pitchFamily="18" charset="0"/>
              </a:rPr>
              <a:t>luật</a:t>
            </a:r>
            <a:r>
              <a:rPr lang="en-US" sz="3400" b="1" dirty="0">
                <a:solidFill>
                  <a:schemeClr val="accent2">
                    <a:lumMod val="75000"/>
                  </a:schemeClr>
                </a:solidFill>
                <a:latin typeface="Times New Roman" panose="02020603050405020304" pitchFamily="18" charset="0"/>
                <a:cs typeface="Times New Roman" panose="02020603050405020304" pitchFamily="18" charset="0"/>
              </a:rPr>
              <a:t> </a:t>
            </a:r>
            <a:r>
              <a:rPr lang="en-US" sz="3400" b="1" dirty="0" err="1">
                <a:solidFill>
                  <a:schemeClr val="accent2">
                    <a:lumMod val="75000"/>
                  </a:schemeClr>
                </a:solidFill>
                <a:latin typeface="Times New Roman" panose="02020603050405020304" pitchFamily="18" charset="0"/>
                <a:cs typeface="Times New Roman" panose="02020603050405020304" pitchFamily="18" charset="0"/>
              </a:rPr>
              <a:t>của</a:t>
            </a:r>
            <a:r>
              <a:rPr lang="en-US" sz="3400" b="1" dirty="0">
                <a:solidFill>
                  <a:schemeClr val="accent2">
                    <a:lumMod val="75000"/>
                  </a:schemeClr>
                </a:solidFill>
                <a:latin typeface="Times New Roman" panose="02020603050405020304" pitchFamily="18" charset="0"/>
                <a:cs typeface="Times New Roman" panose="02020603050405020304" pitchFamily="18" charset="0"/>
              </a:rPr>
              <a:t>  </a:t>
            </a:r>
            <a:r>
              <a:rPr lang="en-US" sz="3400" b="1" dirty="0" err="1">
                <a:solidFill>
                  <a:schemeClr val="accent2">
                    <a:lumMod val="75000"/>
                  </a:schemeClr>
                </a:solidFill>
                <a:latin typeface="Times New Roman" panose="02020603050405020304" pitchFamily="18" charset="0"/>
                <a:cs typeface="Times New Roman" panose="02020603050405020304" pitchFamily="18" charset="0"/>
              </a:rPr>
              <a:t>các</a:t>
            </a:r>
            <a:r>
              <a:rPr lang="en-US" sz="3400" b="1" dirty="0">
                <a:solidFill>
                  <a:schemeClr val="accent2">
                    <a:lumMod val="75000"/>
                  </a:schemeClr>
                </a:solidFill>
                <a:latin typeface="Times New Roman" panose="02020603050405020304" pitchFamily="18" charset="0"/>
                <a:cs typeface="Times New Roman" panose="02020603050405020304" pitchFamily="18" charset="0"/>
              </a:rPr>
              <a:t> </a:t>
            </a:r>
            <a:r>
              <a:rPr lang="en-US" sz="3400" b="1" dirty="0" err="1">
                <a:solidFill>
                  <a:schemeClr val="accent2">
                    <a:lumMod val="75000"/>
                  </a:schemeClr>
                </a:solidFill>
                <a:latin typeface="Times New Roman" panose="02020603050405020304" pitchFamily="18" charset="0"/>
                <a:cs typeface="Times New Roman" panose="02020603050405020304" pitchFamily="18" charset="0"/>
              </a:rPr>
              <a:t>tổ</a:t>
            </a:r>
            <a:r>
              <a:rPr lang="en-US" sz="3400" b="1" dirty="0">
                <a:solidFill>
                  <a:schemeClr val="accent2">
                    <a:lumMod val="75000"/>
                  </a:schemeClr>
                </a:solidFill>
                <a:latin typeface="Times New Roman" panose="02020603050405020304" pitchFamily="18" charset="0"/>
                <a:cs typeface="Times New Roman" panose="02020603050405020304" pitchFamily="18" charset="0"/>
              </a:rPr>
              <a:t> </a:t>
            </a:r>
            <a:r>
              <a:rPr lang="en-US" sz="3400" b="1" dirty="0" err="1">
                <a:solidFill>
                  <a:schemeClr val="accent2">
                    <a:lumMod val="75000"/>
                  </a:schemeClr>
                </a:solidFill>
                <a:latin typeface="Times New Roman" panose="02020603050405020304" pitchFamily="18" charset="0"/>
                <a:cs typeface="Times New Roman" panose="02020603050405020304" pitchFamily="18" charset="0"/>
              </a:rPr>
              <a:t>chức</a:t>
            </a:r>
            <a:r>
              <a:rPr lang="en-US" sz="3400" b="1" dirty="0">
                <a:solidFill>
                  <a:schemeClr val="accent2">
                    <a:lumMod val="75000"/>
                  </a:schemeClr>
                </a:solidFill>
                <a:latin typeface="Times New Roman" panose="02020603050405020304" pitchFamily="18" charset="0"/>
                <a:cs typeface="Times New Roman" panose="02020603050405020304" pitchFamily="18" charset="0"/>
              </a:rPr>
              <a:t> </a:t>
            </a:r>
            <a:r>
              <a:rPr lang="en-US" sz="3400" b="1" dirty="0" err="1">
                <a:solidFill>
                  <a:schemeClr val="accent2">
                    <a:lumMod val="75000"/>
                  </a:schemeClr>
                </a:solidFill>
                <a:latin typeface="Times New Roman" panose="02020603050405020304" pitchFamily="18" charset="0"/>
                <a:cs typeface="Times New Roman" panose="02020603050405020304" pitchFamily="18" charset="0"/>
              </a:rPr>
              <a:t>cá</a:t>
            </a:r>
            <a:r>
              <a:rPr lang="en-US" sz="3400" b="1" dirty="0">
                <a:solidFill>
                  <a:schemeClr val="accent2">
                    <a:lumMod val="75000"/>
                  </a:schemeClr>
                </a:solidFill>
                <a:latin typeface="Times New Roman" panose="02020603050405020304" pitchFamily="18" charset="0"/>
                <a:cs typeface="Times New Roman" panose="02020603050405020304" pitchFamily="18" charset="0"/>
              </a:rPr>
              <a:t> </a:t>
            </a:r>
            <a:r>
              <a:rPr lang="en-US" sz="3400" b="1" dirty="0" err="1">
                <a:solidFill>
                  <a:schemeClr val="accent2">
                    <a:lumMod val="75000"/>
                  </a:schemeClr>
                </a:solidFill>
                <a:latin typeface="Times New Roman" panose="02020603050405020304" pitchFamily="18" charset="0"/>
                <a:cs typeface="Times New Roman" panose="02020603050405020304" pitchFamily="18" charset="0"/>
              </a:rPr>
              <a:t>nhân</a:t>
            </a:r>
            <a:r>
              <a:rPr lang="en-US" sz="3400" b="1" dirty="0">
                <a:solidFill>
                  <a:schemeClr val="accent2">
                    <a:lumMod val="75000"/>
                  </a:schemeClr>
                </a:solidFill>
                <a:latin typeface="Times New Roman" panose="02020603050405020304" pitchFamily="18" charset="0"/>
                <a:cs typeface="Times New Roman" panose="02020603050405020304" pitchFamily="18" charset="0"/>
              </a:rPr>
              <a:t> </a:t>
            </a:r>
            <a:r>
              <a:rPr lang="en-US" sz="3400" b="1" dirty="0" err="1">
                <a:solidFill>
                  <a:schemeClr val="accent2">
                    <a:lumMod val="75000"/>
                  </a:schemeClr>
                </a:solidFill>
                <a:latin typeface="Times New Roman" panose="02020603050405020304" pitchFamily="18" charset="0"/>
                <a:cs typeface="Times New Roman" panose="02020603050405020304" pitchFamily="18" charset="0"/>
              </a:rPr>
              <a:t>hoạt</a:t>
            </a:r>
            <a:r>
              <a:rPr lang="en-US" sz="3400" b="1" dirty="0">
                <a:solidFill>
                  <a:schemeClr val="accent2">
                    <a:lumMod val="75000"/>
                  </a:schemeClr>
                </a:solidFill>
                <a:latin typeface="Times New Roman" panose="02020603050405020304" pitchFamily="18" charset="0"/>
                <a:cs typeface="Times New Roman" panose="02020603050405020304" pitchFamily="18" charset="0"/>
              </a:rPr>
              <a:t> </a:t>
            </a:r>
            <a:r>
              <a:rPr lang="en-US" sz="3400" b="1" dirty="0" err="1">
                <a:solidFill>
                  <a:schemeClr val="accent2">
                    <a:lumMod val="75000"/>
                  </a:schemeClr>
                </a:solidFill>
                <a:latin typeface="Times New Roman" panose="02020603050405020304" pitchFamily="18" charset="0"/>
                <a:cs typeface="Times New Roman" panose="02020603050405020304" pitchFamily="18" charset="0"/>
              </a:rPr>
              <a:t>động</a:t>
            </a:r>
            <a:r>
              <a:rPr lang="en-US" sz="3400" b="1" dirty="0">
                <a:solidFill>
                  <a:schemeClr val="accent2">
                    <a:lumMod val="75000"/>
                  </a:schemeClr>
                </a:solidFill>
                <a:latin typeface="Times New Roman" panose="02020603050405020304" pitchFamily="18" charset="0"/>
                <a:cs typeface="Times New Roman" panose="02020603050405020304" pitchFamily="18" charset="0"/>
              </a:rPr>
              <a:t> </a:t>
            </a:r>
            <a:r>
              <a:rPr lang="en-US" sz="3400" b="1" dirty="0" err="1">
                <a:solidFill>
                  <a:schemeClr val="accent2">
                    <a:lumMod val="75000"/>
                  </a:schemeClr>
                </a:solidFill>
                <a:latin typeface="Times New Roman" panose="02020603050405020304" pitchFamily="18" charset="0"/>
                <a:cs typeface="Times New Roman" panose="02020603050405020304" pitchFamily="18" charset="0"/>
              </a:rPr>
              <a:t>trong</a:t>
            </a:r>
            <a:r>
              <a:rPr lang="en-US" sz="3400" b="1" dirty="0">
                <a:solidFill>
                  <a:schemeClr val="accent2">
                    <a:lumMod val="75000"/>
                  </a:schemeClr>
                </a:solidFill>
                <a:latin typeface="Times New Roman" panose="02020603050405020304" pitchFamily="18" charset="0"/>
                <a:cs typeface="Times New Roman" panose="02020603050405020304" pitchFamily="18" charset="0"/>
              </a:rPr>
              <a:t> </a:t>
            </a:r>
            <a:r>
              <a:rPr lang="en-US" sz="3400" b="1" dirty="0" err="1">
                <a:solidFill>
                  <a:schemeClr val="accent2">
                    <a:lumMod val="75000"/>
                  </a:schemeClr>
                </a:solidFill>
                <a:latin typeface="Times New Roman" panose="02020603050405020304" pitchFamily="18" charset="0"/>
                <a:cs typeface="Times New Roman" panose="02020603050405020304" pitchFamily="18" charset="0"/>
              </a:rPr>
              <a:t>nhà</a:t>
            </a:r>
            <a:r>
              <a:rPr lang="en-US" sz="3400" b="1" dirty="0">
                <a:solidFill>
                  <a:schemeClr val="accent2">
                    <a:lumMod val="75000"/>
                  </a:schemeClr>
                </a:solidFill>
                <a:latin typeface="Times New Roman" panose="02020603050405020304" pitchFamily="18" charset="0"/>
                <a:cs typeface="Times New Roman" panose="02020603050405020304" pitchFamily="18" charset="0"/>
              </a:rPr>
              <a:t> </a:t>
            </a:r>
            <a:r>
              <a:rPr lang="en-US" sz="3400" b="1" dirty="0" err="1">
                <a:solidFill>
                  <a:schemeClr val="accent2">
                    <a:lumMod val="75000"/>
                  </a:schemeClr>
                </a:solidFill>
                <a:latin typeface="Times New Roman" panose="02020603050405020304" pitchFamily="18" charset="0"/>
                <a:cs typeface="Times New Roman" panose="02020603050405020304" pitchFamily="18" charset="0"/>
              </a:rPr>
              <a:t>nước</a:t>
            </a:r>
            <a:r>
              <a:rPr lang="en-US" sz="3400" b="1" dirty="0">
                <a:solidFill>
                  <a:schemeClr val="accent2">
                    <a:lumMod val="75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14248306"/>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ox(in)">
                                      <p:cBhvr>
                                        <p:cTn id="14" dur="5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705600"/>
          </a:xfrm>
        </p:spPr>
        <p:txBody>
          <a:bodyPr rtlCol="0">
            <a:normAutofit lnSpcReduction="10000"/>
          </a:bodyPr>
          <a:lstStyle/>
          <a:p>
            <a:pPr eaLnBrk="1" fontAlgn="auto" hangingPunct="1">
              <a:spcAft>
                <a:spcPts val="0"/>
              </a:spcAft>
              <a:buFont typeface="Arial" panose="020B0604020202020204" pitchFamily="34" charset="0"/>
              <a:buNone/>
              <a:defRPr/>
            </a:pPr>
            <a:r>
              <a:rPr lang="en-US" b="1" dirty="0" smtClean="0">
                <a:solidFill>
                  <a:schemeClr val="accent1">
                    <a:lumMod val="50000"/>
                  </a:schemeClr>
                </a:solidFill>
              </a:rPr>
              <a:t>    </a:t>
            </a:r>
            <a:r>
              <a:rPr lang="en-US" b="1" i="1" u="sng" dirty="0" err="1" smtClean="0">
                <a:solidFill>
                  <a:schemeClr val="accent4">
                    <a:lumMod val="75000"/>
                  </a:schemeClr>
                </a:solidFill>
                <a:latin typeface="Times New Roman" panose="02020603050405020304" pitchFamily="18" charset="0"/>
                <a:cs typeface="Times New Roman" panose="02020603050405020304" pitchFamily="18" charset="0"/>
              </a:rPr>
              <a:t>Dân</a:t>
            </a:r>
            <a:r>
              <a:rPr lang="en-US" b="1" i="1" u="sng"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b="1" i="1" u="sng" dirty="0" err="1" smtClean="0">
                <a:solidFill>
                  <a:schemeClr val="accent4">
                    <a:lumMod val="75000"/>
                  </a:schemeClr>
                </a:solidFill>
                <a:latin typeface="Times New Roman" panose="02020603050405020304" pitchFamily="18" charset="0"/>
                <a:cs typeface="Times New Roman" panose="02020603050405020304" pitchFamily="18" charset="0"/>
              </a:rPr>
              <a:t>chủ</a:t>
            </a:r>
            <a:r>
              <a:rPr lang="en-US" b="1" i="1" u="sng"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b="1" i="1" u="sng" dirty="0" err="1" smtClean="0">
                <a:solidFill>
                  <a:schemeClr val="accent4">
                    <a:lumMod val="75000"/>
                  </a:schemeClr>
                </a:solidFill>
                <a:latin typeface="Times New Roman" panose="02020603050405020304" pitchFamily="18" charset="0"/>
                <a:cs typeface="Times New Roman" panose="02020603050405020304" pitchFamily="18" charset="0"/>
              </a:rPr>
              <a:t>trong</a:t>
            </a:r>
            <a:r>
              <a:rPr lang="en-US" b="1" i="1" u="sng"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b="1" i="1" u="sng" dirty="0" err="1" smtClean="0">
                <a:solidFill>
                  <a:schemeClr val="accent4">
                    <a:lumMod val="75000"/>
                  </a:schemeClr>
                </a:solidFill>
                <a:latin typeface="Times New Roman" panose="02020603050405020304" pitchFamily="18" charset="0"/>
                <a:cs typeface="Times New Roman" panose="02020603050405020304" pitchFamily="18" charset="0"/>
              </a:rPr>
              <a:t>lĩnh</a:t>
            </a:r>
            <a:r>
              <a:rPr lang="en-US" b="1" i="1" u="sng"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b="1" i="1" u="sng" dirty="0" err="1" smtClean="0">
                <a:solidFill>
                  <a:schemeClr val="accent4">
                    <a:lumMod val="75000"/>
                  </a:schemeClr>
                </a:solidFill>
                <a:latin typeface="Times New Roman" panose="02020603050405020304" pitchFamily="18" charset="0"/>
                <a:cs typeface="Times New Roman" panose="02020603050405020304" pitchFamily="18" charset="0"/>
              </a:rPr>
              <a:t>vực</a:t>
            </a:r>
            <a:r>
              <a:rPr lang="en-US" b="1" i="1" u="sng"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b="1" i="1" u="sng" dirty="0" err="1" smtClean="0">
                <a:solidFill>
                  <a:schemeClr val="accent4">
                    <a:lumMod val="75000"/>
                  </a:schemeClr>
                </a:solidFill>
                <a:latin typeface="Times New Roman" panose="02020603050405020304" pitchFamily="18" charset="0"/>
                <a:cs typeface="Times New Roman" panose="02020603050405020304" pitchFamily="18" charset="0"/>
              </a:rPr>
              <a:t>chính</a:t>
            </a:r>
            <a:r>
              <a:rPr lang="en-US" b="1" i="1" u="sng"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b="1" i="1" u="sng" dirty="0" err="1" smtClean="0">
                <a:solidFill>
                  <a:schemeClr val="accent4">
                    <a:lumMod val="75000"/>
                  </a:schemeClr>
                </a:solidFill>
                <a:latin typeface="Times New Roman" panose="02020603050405020304" pitchFamily="18" charset="0"/>
                <a:cs typeface="Times New Roman" panose="02020603050405020304" pitchFamily="18" charset="0"/>
              </a:rPr>
              <a:t>trị</a:t>
            </a:r>
            <a:r>
              <a:rPr lang="en-US" b="1" i="1" u="sng"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b="1" i="1" u="sng" dirty="0" err="1" smtClean="0">
                <a:solidFill>
                  <a:schemeClr val="accent4">
                    <a:lumMod val="75000"/>
                  </a:schemeClr>
                </a:solidFill>
                <a:latin typeface="Times New Roman" panose="02020603050405020304" pitchFamily="18" charset="0"/>
                <a:cs typeface="Times New Roman" panose="02020603050405020304" pitchFamily="18" charset="0"/>
              </a:rPr>
              <a:t>được</a:t>
            </a:r>
            <a:r>
              <a:rPr lang="en-US" b="1" i="1" u="sng"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b="1" i="1" u="sng" dirty="0" err="1" smtClean="0">
                <a:solidFill>
                  <a:schemeClr val="accent4">
                    <a:lumMod val="75000"/>
                  </a:schemeClr>
                </a:solidFill>
                <a:latin typeface="Times New Roman" panose="02020603050405020304" pitchFamily="18" charset="0"/>
                <a:cs typeface="Times New Roman" panose="02020603050405020304" pitchFamily="18" charset="0"/>
              </a:rPr>
              <a:t>thể</a:t>
            </a:r>
            <a:r>
              <a:rPr lang="en-US" b="1" i="1" u="sng"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b="1" i="1" u="sng" dirty="0" err="1" smtClean="0">
                <a:solidFill>
                  <a:schemeClr val="accent4">
                    <a:lumMod val="75000"/>
                  </a:schemeClr>
                </a:solidFill>
                <a:latin typeface="Times New Roman" panose="02020603050405020304" pitchFamily="18" charset="0"/>
                <a:cs typeface="Times New Roman" panose="02020603050405020304" pitchFamily="18" charset="0"/>
              </a:rPr>
              <a:t>hiện</a:t>
            </a:r>
            <a:r>
              <a:rPr lang="en-US" b="1" i="1" u="sng"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b="1" i="1" u="sng" dirty="0" err="1" smtClean="0">
                <a:solidFill>
                  <a:schemeClr val="accent4">
                    <a:lumMod val="75000"/>
                  </a:schemeClr>
                </a:solidFill>
                <a:latin typeface="Times New Roman" panose="02020603050405020304" pitchFamily="18" charset="0"/>
                <a:cs typeface="Times New Roman" panose="02020603050405020304" pitchFamily="18" charset="0"/>
              </a:rPr>
              <a:t>trước</a:t>
            </a:r>
            <a:r>
              <a:rPr lang="en-US" b="1" i="1" u="sng"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b="1" i="1" u="sng" dirty="0" err="1" smtClean="0">
                <a:solidFill>
                  <a:schemeClr val="accent4">
                    <a:lumMod val="75000"/>
                  </a:schemeClr>
                </a:solidFill>
                <a:latin typeface="Times New Roman" panose="02020603050405020304" pitchFamily="18" charset="0"/>
                <a:cs typeface="Times New Roman" panose="02020603050405020304" pitchFamily="18" charset="0"/>
              </a:rPr>
              <a:t>hết</a:t>
            </a:r>
            <a:r>
              <a:rPr lang="en-US" b="1" i="1" u="sng"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b="1" i="1" u="sng" dirty="0" err="1" smtClean="0">
                <a:solidFill>
                  <a:schemeClr val="accent4">
                    <a:lumMod val="75000"/>
                  </a:schemeClr>
                </a:solidFill>
                <a:latin typeface="Times New Roman" panose="02020603050405020304" pitchFamily="18" charset="0"/>
                <a:cs typeface="Times New Roman" panose="02020603050405020304" pitchFamily="18" charset="0"/>
              </a:rPr>
              <a:t>những</a:t>
            </a:r>
            <a:r>
              <a:rPr lang="en-US" b="1" i="1" u="sng"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b="1" i="1" u="sng" dirty="0" err="1" smtClean="0">
                <a:solidFill>
                  <a:schemeClr val="accent4">
                    <a:lumMod val="75000"/>
                  </a:schemeClr>
                </a:solidFill>
                <a:latin typeface="Times New Roman" panose="02020603050405020304" pitchFamily="18" charset="0"/>
                <a:cs typeface="Times New Roman" panose="02020603050405020304" pitchFamily="18" charset="0"/>
              </a:rPr>
              <a:t>quyền</a:t>
            </a:r>
            <a:r>
              <a:rPr lang="en-US" b="1" i="1" u="sng"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b="1" i="1" u="sng" dirty="0" err="1" smtClean="0">
                <a:solidFill>
                  <a:schemeClr val="accent4">
                    <a:lumMod val="75000"/>
                  </a:schemeClr>
                </a:solidFill>
                <a:latin typeface="Times New Roman" panose="02020603050405020304" pitchFamily="18" charset="0"/>
                <a:cs typeface="Times New Roman" panose="02020603050405020304" pitchFamily="18" charset="0"/>
              </a:rPr>
              <a:t>sau</a:t>
            </a:r>
            <a:r>
              <a:rPr lang="en-US" b="1" i="1" u="sng"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b="1" i="1" u="sng" dirty="0" err="1" smtClean="0">
                <a:solidFill>
                  <a:schemeClr val="accent4">
                    <a:lumMod val="75000"/>
                  </a:schemeClr>
                </a:solidFill>
                <a:latin typeface="Times New Roman" panose="02020603050405020304" pitchFamily="18" charset="0"/>
                <a:cs typeface="Times New Roman" panose="02020603050405020304" pitchFamily="18" charset="0"/>
              </a:rPr>
              <a:t>đây</a:t>
            </a:r>
            <a:r>
              <a:rPr lang="en-US" b="1" i="1" u="sng"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b="1" i="1" u="sng" dirty="0" err="1" smtClean="0">
                <a:solidFill>
                  <a:schemeClr val="accent4">
                    <a:lumMod val="75000"/>
                  </a:schemeClr>
                </a:solidFill>
                <a:latin typeface="Times New Roman" panose="02020603050405020304" pitchFamily="18" charset="0"/>
                <a:cs typeface="Times New Roman" panose="02020603050405020304" pitchFamily="18" charset="0"/>
              </a:rPr>
              <a:t>của</a:t>
            </a:r>
            <a:r>
              <a:rPr lang="en-US" b="1" i="1" u="sng"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b="1" i="1" u="sng" dirty="0" err="1" smtClean="0">
                <a:solidFill>
                  <a:schemeClr val="accent4">
                    <a:lumMod val="75000"/>
                  </a:schemeClr>
                </a:solidFill>
                <a:latin typeface="Times New Roman" panose="02020603050405020304" pitchFamily="18" charset="0"/>
                <a:cs typeface="Times New Roman" panose="02020603050405020304" pitchFamily="18" charset="0"/>
              </a:rPr>
              <a:t>công</a:t>
            </a:r>
            <a:r>
              <a:rPr lang="en-US" b="1" i="1" u="sng" dirty="0" smtClean="0">
                <a:solidFill>
                  <a:schemeClr val="accent4">
                    <a:lumMod val="75000"/>
                  </a:schemeClr>
                </a:solidFill>
                <a:latin typeface="Times New Roman" panose="02020603050405020304" pitchFamily="18" charset="0"/>
                <a:cs typeface="Times New Roman" panose="02020603050405020304" pitchFamily="18" charset="0"/>
              </a:rPr>
              <a:t> </a:t>
            </a:r>
            <a:r>
              <a:rPr lang="en-US" b="1" i="1" u="sng" dirty="0" err="1" smtClean="0">
                <a:solidFill>
                  <a:schemeClr val="accent4">
                    <a:lumMod val="75000"/>
                  </a:schemeClr>
                </a:solidFill>
                <a:latin typeface="Times New Roman" panose="02020603050405020304" pitchFamily="18" charset="0"/>
                <a:cs typeface="Times New Roman" panose="02020603050405020304" pitchFamily="18" charset="0"/>
              </a:rPr>
              <a:t>dân</a:t>
            </a:r>
            <a:endParaRPr lang="en-US" b="1" i="1" u="sng" dirty="0" smtClean="0">
              <a:solidFill>
                <a:schemeClr val="accent4">
                  <a:lumMod val="75000"/>
                </a:schemeClr>
              </a:solidFill>
              <a:latin typeface="Times New Roman" panose="02020603050405020304" pitchFamily="18" charset="0"/>
              <a:cs typeface="Times New Roman" panose="02020603050405020304" pitchFamily="18" charset="0"/>
            </a:endParaRPr>
          </a:p>
          <a:p>
            <a:pPr eaLnBrk="1" fontAlgn="auto" hangingPunct="1">
              <a:spcAft>
                <a:spcPts val="0"/>
              </a:spcAft>
              <a:buFontTx/>
              <a:buChar char="-"/>
              <a:defRPr/>
            </a:pP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Quyền</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bầu</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cử</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và</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ứng</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cử</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vào</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các</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cơ</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quan</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quyền</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lực</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Nhà</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nước,các</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tổ</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chức</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chính</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trị</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xã</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hội</a:t>
            </a:r>
            <a:endParaRPr lang="en-US" b="1" dirty="0" smtClean="0">
              <a:solidFill>
                <a:schemeClr val="accent1">
                  <a:lumMod val="50000"/>
                </a:schemeClr>
              </a:solidFill>
              <a:latin typeface="Times New Roman" panose="02020603050405020304" pitchFamily="18" charset="0"/>
              <a:cs typeface="Times New Roman" panose="02020603050405020304" pitchFamily="18" charset="0"/>
            </a:endParaRPr>
          </a:p>
          <a:p>
            <a:pPr eaLnBrk="1" fontAlgn="auto" hangingPunct="1">
              <a:spcAft>
                <a:spcPts val="0"/>
              </a:spcAft>
              <a:buFontTx/>
              <a:buChar char="-"/>
              <a:defRPr/>
            </a:pP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Quyền</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tham</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gia</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quản</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lí</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nhà</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nước</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và</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xã</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hội,tham</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gia</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thảo</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luận</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các</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vấn</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đề</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chung</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của</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Nhà</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nước</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và</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địa</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phương</a:t>
            </a:r>
            <a:endParaRPr lang="en-US" b="1" dirty="0" smtClean="0">
              <a:solidFill>
                <a:schemeClr val="accent1">
                  <a:lumMod val="50000"/>
                </a:schemeClr>
              </a:solidFill>
              <a:latin typeface="Times New Roman" panose="02020603050405020304" pitchFamily="18" charset="0"/>
              <a:cs typeface="Times New Roman" panose="02020603050405020304" pitchFamily="18" charset="0"/>
            </a:endParaRPr>
          </a:p>
          <a:p>
            <a:pPr eaLnBrk="1" fontAlgn="auto" hangingPunct="1">
              <a:spcAft>
                <a:spcPts val="0"/>
              </a:spcAft>
              <a:buFontTx/>
              <a:buChar char="-"/>
              <a:defRPr/>
            </a:pP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Quyền</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kiến</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nghị</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với</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các</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cơ</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quan</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Nhà</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nước,biểu</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quyết</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khi</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Nhà</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nước</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tổ</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chức</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trưng</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cầu</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ý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dân</a:t>
            </a:r>
            <a:endParaRPr lang="en-US" b="1" dirty="0" smtClean="0">
              <a:solidFill>
                <a:schemeClr val="accent1">
                  <a:lumMod val="50000"/>
                </a:schemeClr>
              </a:solidFill>
              <a:latin typeface="Times New Roman" panose="02020603050405020304" pitchFamily="18" charset="0"/>
              <a:cs typeface="Times New Roman" panose="02020603050405020304" pitchFamily="18" charset="0"/>
            </a:endParaRPr>
          </a:p>
          <a:p>
            <a:pPr eaLnBrk="1" fontAlgn="auto" hangingPunct="1">
              <a:spcAft>
                <a:spcPts val="0"/>
              </a:spcAft>
              <a:buFontTx/>
              <a:buChar char="-"/>
              <a:defRPr/>
            </a:pP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Quyền</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được</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thông</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tin,tự</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do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ngôn</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luận,tự</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do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báo</a:t>
            </a:r>
            <a:r>
              <a:rPr lang="en-US"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1">
                    <a:lumMod val="50000"/>
                  </a:schemeClr>
                </a:solidFill>
                <a:latin typeface="Times New Roman" panose="02020603050405020304" pitchFamily="18" charset="0"/>
                <a:cs typeface="Times New Roman" panose="02020603050405020304" pitchFamily="18" charset="0"/>
              </a:rPr>
              <a:t>chí</a:t>
            </a:r>
            <a:endParaRPr lang="en-US" b="1" dirty="0" smtClean="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1797546"/>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7"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7"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anim calcmode="lin" valueType="num">
                                      <p:cBhvr>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solidFill>
            <a:schemeClr val="accent6">
              <a:lumMod val="60000"/>
              <a:lumOff val="40000"/>
            </a:schemeClr>
          </a:solidFill>
        </p:spPr>
        <p:txBody>
          <a:bodyPr rtlCol="0">
            <a:normAutofit/>
          </a:bodyPr>
          <a:lstStyle/>
          <a:p>
            <a:pPr eaLnBrk="1" fontAlgn="auto" hangingPunct="1">
              <a:spcAft>
                <a:spcPts val="0"/>
              </a:spcAft>
              <a:defRPr/>
            </a:pPr>
            <a:r>
              <a:rPr lang="en-US" dirty="0" smtClean="0"/>
              <a:t>CÂU HỎI</a:t>
            </a:r>
          </a:p>
        </p:txBody>
      </p:sp>
      <p:sp>
        <p:nvSpPr>
          <p:cNvPr id="3" name="Content Placeholder 2"/>
          <p:cNvSpPr>
            <a:spLocks noGrp="1"/>
          </p:cNvSpPr>
          <p:nvPr>
            <p:ph idx="1"/>
          </p:nvPr>
        </p:nvSpPr>
        <p:spPr>
          <a:xfrm>
            <a:off x="533400" y="1828800"/>
            <a:ext cx="8229600" cy="4525963"/>
          </a:xfrm>
        </p:spPr>
        <p:txBody>
          <a:bodyPr rtlCol="0">
            <a:normAutofit/>
          </a:bodyPr>
          <a:lstStyle/>
          <a:p>
            <a:pPr marL="514350" indent="-514350" eaLnBrk="1" fontAlgn="auto" hangingPunct="1">
              <a:spcAft>
                <a:spcPts val="0"/>
              </a:spcAft>
              <a:buFont typeface="Arial" panose="020B0604020202020204" pitchFamily="34" charset="0"/>
              <a:buAutoNum type="arabicPeriod"/>
              <a:defRPr/>
            </a:pPr>
            <a:r>
              <a:rPr lang="en-US" sz="3500" b="1" u="sng" dirty="0" err="1" smtClean="0">
                <a:solidFill>
                  <a:schemeClr val="accent3">
                    <a:lumMod val="50000"/>
                  </a:schemeClr>
                </a:solidFill>
              </a:rPr>
              <a:t>Xây</a:t>
            </a:r>
            <a:r>
              <a:rPr lang="en-US" sz="3500" b="1" u="sng" dirty="0" smtClean="0">
                <a:solidFill>
                  <a:schemeClr val="accent3">
                    <a:lumMod val="50000"/>
                  </a:schemeClr>
                </a:solidFill>
              </a:rPr>
              <a:t> </a:t>
            </a:r>
            <a:r>
              <a:rPr lang="en-US" sz="3500" b="1" u="sng" dirty="0" err="1" smtClean="0">
                <a:solidFill>
                  <a:schemeClr val="accent3">
                    <a:lumMod val="50000"/>
                  </a:schemeClr>
                </a:solidFill>
              </a:rPr>
              <a:t>dựng</a:t>
            </a:r>
            <a:r>
              <a:rPr lang="en-US" sz="3500" b="1" u="sng" dirty="0" smtClean="0">
                <a:solidFill>
                  <a:schemeClr val="accent3">
                    <a:lumMod val="50000"/>
                  </a:schemeClr>
                </a:solidFill>
              </a:rPr>
              <a:t> </a:t>
            </a:r>
            <a:r>
              <a:rPr lang="en-US" sz="3500" b="1" u="sng" dirty="0" err="1" smtClean="0">
                <a:solidFill>
                  <a:schemeClr val="accent3">
                    <a:lumMod val="50000"/>
                  </a:schemeClr>
                </a:solidFill>
              </a:rPr>
              <a:t>nền</a:t>
            </a:r>
            <a:r>
              <a:rPr lang="en-US" sz="3500" b="1" u="sng" dirty="0" smtClean="0">
                <a:solidFill>
                  <a:schemeClr val="accent3">
                    <a:lumMod val="50000"/>
                  </a:schemeClr>
                </a:solidFill>
              </a:rPr>
              <a:t> </a:t>
            </a:r>
            <a:r>
              <a:rPr lang="en-US" sz="3500" b="1" u="sng" dirty="0" err="1" smtClean="0">
                <a:solidFill>
                  <a:schemeClr val="accent3">
                    <a:lumMod val="50000"/>
                  </a:schemeClr>
                </a:solidFill>
              </a:rPr>
              <a:t>dân</a:t>
            </a:r>
            <a:r>
              <a:rPr lang="en-US" sz="3500" b="1" u="sng" dirty="0" smtClean="0">
                <a:solidFill>
                  <a:schemeClr val="accent3">
                    <a:lumMod val="50000"/>
                  </a:schemeClr>
                </a:solidFill>
              </a:rPr>
              <a:t> </a:t>
            </a:r>
            <a:r>
              <a:rPr lang="en-US" sz="3500" b="1" u="sng" dirty="0" err="1" smtClean="0">
                <a:solidFill>
                  <a:schemeClr val="accent3">
                    <a:lumMod val="50000"/>
                  </a:schemeClr>
                </a:solidFill>
              </a:rPr>
              <a:t>chủ</a:t>
            </a:r>
            <a:r>
              <a:rPr lang="en-US" sz="3500" b="1" u="sng" dirty="0" smtClean="0">
                <a:solidFill>
                  <a:schemeClr val="accent3">
                    <a:lumMod val="50000"/>
                  </a:schemeClr>
                </a:solidFill>
              </a:rPr>
              <a:t> </a:t>
            </a:r>
            <a:r>
              <a:rPr lang="en-US" sz="3500" b="1" u="sng" dirty="0" err="1" smtClean="0">
                <a:solidFill>
                  <a:schemeClr val="accent3">
                    <a:lumMod val="50000"/>
                  </a:schemeClr>
                </a:solidFill>
              </a:rPr>
              <a:t>xã</a:t>
            </a:r>
            <a:r>
              <a:rPr lang="en-US" sz="3500" b="1" u="sng" dirty="0" smtClean="0">
                <a:solidFill>
                  <a:schemeClr val="accent3">
                    <a:lumMod val="50000"/>
                  </a:schemeClr>
                </a:solidFill>
              </a:rPr>
              <a:t> </a:t>
            </a:r>
            <a:r>
              <a:rPr lang="en-US" sz="3500" b="1" u="sng" dirty="0" err="1" smtClean="0">
                <a:solidFill>
                  <a:schemeClr val="accent3">
                    <a:lumMod val="50000"/>
                  </a:schemeClr>
                </a:solidFill>
              </a:rPr>
              <a:t>hội</a:t>
            </a:r>
            <a:r>
              <a:rPr lang="en-US" sz="3500" b="1" u="sng" dirty="0" smtClean="0">
                <a:solidFill>
                  <a:schemeClr val="accent3">
                    <a:lumMod val="50000"/>
                  </a:schemeClr>
                </a:solidFill>
              </a:rPr>
              <a:t> </a:t>
            </a:r>
            <a:r>
              <a:rPr lang="en-US" sz="3500" b="1" u="sng" dirty="0" err="1" smtClean="0">
                <a:solidFill>
                  <a:schemeClr val="accent3">
                    <a:lumMod val="50000"/>
                  </a:schemeClr>
                </a:solidFill>
              </a:rPr>
              <a:t>chủ</a:t>
            </a:r>
            <a:r>
              <a:rPr lang="en-US" sz="3500" b="1" u="sng" dirty="0" smtClean="0">
                <a:solidFill>
                  <a:schemeClr val="accent3">
                    <a:lumMod val="50000"/>
                  </a:schemeClr>
                </a:solidFill>
              </a:rPr>
              <a:t> </a:t>
            </a:r>
            <a:r>
              <a:rPr lang="en-US" sz="3500" b="1" u="sng" dirty="0" err="1" smtClean="0">
                <a:solidFill>
                  <a:schemeClr val="accent3">
                    <a:lumMod val="50000"/>
                  </a:schemeClr>
                </a:solidFill>
              </a:rPr>
              <a:t>nghĩa</a:t>
            </a:r>
            <a:r>
              <a:rPr lang="en-US" sz="3500" b="1" u="sng" dirty="0" smtClean="0">
                <a:solidFill>
                  <a:schemeClr val="accent3">
                    <a:lumMod val="50000"/>
                  </a:schemeClr>
                </a:solidFill>
              </a:rPr>
              <a:t> ở </a:t>
            </a:r>
            <a:r>
              <a:rPr lang="en-US" sz="3500" b="1" u="sng" dirty="0" err="1" smtClean="0">
                <a:solidFill>
                  <a:schemeClr val="accent3">
                    <a:lumMod val="50000"/>
                  </a:schemeClr>
                </a:solidFill>
              </a:rPr>
              <a:t>Việt</a:t>
            </a:r>
            <a:r>
              <a:rPr lang="en-US" sz="3500" b="1" u="sng" dirty="0" smtClean="0">
                <a:solidFill>
                  <a:schemeClr val="accent3">
                    <a:lumMod val="50000"/>
                  </a:schemeClr>
                </a:solidFill>
              </a:rPr>
              <a:t> Nam </a:t>
            </a:r>
            <a:r>
              <a:rPr lang="en-US" sz="3500" b="1" u="sng" dirty="0" err="1" smtClean="0">
                <a:solidFill>
                  <a:schemeClr val="accent3">
                    <a:lumMod val="50000"/>
                  </a:schemeClr>
                </a:solidFill>
              </a:rPr>
              <a:t>dựa</a:t>
            </a:r>
            <a:r>
              <a:rPr lang="en-US" sz="3500" b="1" u="sng" dirty="0" smtClean="0">
                <a:solidFill>
                  <a:schemeClr val="accent3">
                    <a:lumMod val="50000"/>
                  </a:schemeClr>
                </a:solidFill>
              </a:rPr>
              <a:t> </a:t>
            </a:r>
            <a:r>
              <a:rPr lang="en-US" sz="3500" b="1" u="sng" dirty="0" err="1" smtClean="0">
                <a:solidFill>
                  <a:schemeClr val="accent3">
                    <a:lumMod val="50000"/>
                  </a:schemeClr>
                </a:solidFill>
              </a:rPr>
              <a:t>trên</a:t>
            </a:r>
            <a:r>
              <a:rPr lang="en-US" sz="3500" b="1" u="sng" dirty="0" smtClean="0">
                <a:solidFill>
                  <a:schemeClr val="accent3">
                    <a:lumMod val="50000"/>
                  </a:schemeClr>
                </a:solidFill>
              </a:rPr>
              <a:t> </a:t>
            </a:r>
            <a:r>
              <a:rPr lang="en-US" sz="3500" b="1" u="sng" dirty="0" err="1" smtClean="0">
                <a:solidFill>
                  <a:schemeClr val="accent3">
                    <a:lumMod val="50000"/>
                  </a:schemeClr>
                </a:solidFill>
              </a:rPr>
              <a:t>những</a:t>
            </a:r>
            <a:r>
              <a:rPr lang="en-US" sz="3500" b="1" u="sng" dirty="0" smtClean="0">
                <a:solidFill>
                  <a:schemeClr val="accent3">
                    <a:lumMod val="50000"/>
                  </a:schemeClr>
                </a:solidFill>
              </a:rPr>
              <a:t> </a:t>
            </a:r>
            <a:r>
              <a:rPr lang="en-US" sz="3500" b="1" u="sng" dirty="0" err="1" smtClean="0">
                <a:solidFill>
                  <a:schemeClr val="accent3">
                    <a:lumMod val="50000"/>
                  </a:schemeClr>
                </a:solidFill>
              </a:rPr>
              <a:t>lĩnh</a:t>
            </a:r>
            <a:r>
              <a:rPr lang="en-US" sz="3500" b="1" u="sng" dirty="0" smtClean="0">
                <a:solidFill>
                  <a:schemeClr val="accent3">
                    <a:lumMod val="50000"/>
                  </a:schemeClr>
                </a:solidFill>
              </a:rPr>
              <a:t> </a:t>
            </a:r>
            <a:r>
              <a:rPr lang="en-US" sz="3500" b="1" u="sng" dirty="0" err="1" smtClean="0">
                <a:solidFill>
                  <a:schemeClr val="accent3">
                    <a:lumMod val="50000"/>
                  </a:schemeClr>
                </a:solidFill>
              </a:rPr>
              <a:t>vực</a:t>
            </a:r>
            <a:r>
              <a:rPr lang="en-US" sz="3500" b="1" u="sng" dirty="0" smtClean="0">
                <a:solidFill>
                  <a:schemeClr val="accent3">
                    <a:lumMod val="50000"/>
                  </a:schemeClr>
                </a:solidFill>
              </a:rPr>
              <a:t> </a:t>
            </a:r>
            <a:r>
              <a:rPr lang="en-US" sz="3500" b="1" u="sng" dirty="0" err="1" smtClean="0">
                <a:solidFill>
                  <a:schemeClr val="accent3">
                    <a:lumMod val="50000"/>
                  </a:schemeClr>
                </a:solidFill>
              </a:rPr>
              <a:t>nào</a:t>
            </a:r>
            <a:r>
              <a:rPr lang="en-US" sz="3500" b="1" u="sng" dirty="0" smtClean="0">
                <a:solidFill>
                  <a:schemeClr val="accent3">
                    <a:lumMod val="50000"/>
                  </a:schemeClr>
                </a:solidFill>
              </a:rPr>
              <a:t>?</a:t>
            </a:r>
          </a:p>
          <a:p>
            <a:pPr marL="514350" indent="-514350" eaLnBrk="1" fontAlgn="auto" hangingPunct="1">
              <a:spcAft>
                <a:spcPts val="0"/>
              </a:spcAft>
              <a:buFont typeface="Arial" panose="020B0604020202020204" pitchFamily="34" charset="0"/>
              <a:buAutoNum type="alphaUcPeriod"/>
              <a:defRPr/>
            </a:pPr>
            <a:r>
              <a:rPr lang="en-US" sz="3500" dirty="0" err="1" smtClean="0"/>
              <a:t>Kinh</a:t>
            </a:r>
            <a:r>
              <a:rPr lang="en-US" sz="3500" dirty="0" smtClean="0"/>
              <a:t> </a:t>
            </a:r>
            <a:r>
              <a:rPr lang="en-US" sz="3500" dirty="0" err="1" smtClean="0"/>
              <a:t>tế</a:t>
            </a:r>
            <a:r>
              <a:rPr lang="en-US" sz="3500" dirty="0" smtClean="0"/>
              <a:t>, </a:t>
            </a:r>
            <a:r>
              <a:rPr lang="en-US" sz="3500" dirty="0" err="1" smtClean="0"/>
              <a:t>văn</a:t>
            </a:r>
            <a:r>
              <a:rPr lang="en-US" sz="3500" dirty="0" smtClean="0"/>
              <a:t> </a:t>
            </a:r>
            <a:r>
              <a:rPr lang="en-US" sz="3500" dirty="0" err="1" smtClean="0"/>
              <a:t>hóa</a:t>
            </a:r>
            <a:r>
              <a:rPr lang="en-US" sz="3500" dirty="0" smtClean="0"/>
              <a:t>, </a:t>
            </a:r>
            <a:r>
              <a:rPr lang="en-US" sz="3500" dirty="0" err="1" smtClean="0"/>
              <a:t>chính</a:t>
            </a:r>
            <a:r>
              <a:rPr lang="en-US" sz="3500" dirty="0" smtClean="0"/>
              <a:t> </a:t>
            </a:r>
            <a:r>
              <a:rPr lang="en-US" sz="3500" dirty="0" err="1" smtClean="0"/>
              <a:t>trị</a:t>
            </a:r>
            <a:endParaRPr lang="en-US" sz="3500" dirty="0" smtClean="0"/>
          </a:p>
          <a:p>
            <a:pPr marL="514350" indent="-514350" eaLnBrk="1" fontAlgn="auto" hangingPunct="1">
              <a:spcAft>
                <a:spcPts val="0"/>
              </a:spcAft>
              <a:buFont typeface="Arial" panose="020B0604020202020204" pitchFamily="34" charset="0"/>
              <a:buAutoNum type="alphaUcPeriod"/>
              <a:defRPr/>
            </a:pPr>
            <a:r>
              <a:rPr lang="en-US" sz="3500" dirty="0" err="1" smtClean="0"/>
              <a:t>Kinh</a:t>
            </a:r>
            <a:r>
              <a:rPr lang="en-US" sz="3500" dirty="0" smtClean="0"/>
              <a:t> </a:t>
            </a:r>
            <a:r>
              <a:rPr lang="en-US" sz="3500" dirty="0" err="1" smtClean="0"/>
              <a:t>tế</a:t>
            </a:r>
            <a:r>
              <a:rPr lang="en-US" sz="3500" dirty="0" smtClean="0"/>
              <a:t>, </a:t>
            </a:r>
            <a:r>
              <a:rPr lang="en-US" sz="3500" dirty="0" err="1" smtClean="0"/>
              <a:t>chính</a:t>
            </a:r>
            <a:r>
              <a:rPr lang="en-US" sz="3500" dirty="0" smtClean="0"/>
              <a:t> </a:t>
            </a:r>
            <a:r>
              <a:rPr lang="en-US" sz="3500" dirty="0" err="1" smtClean="0"/>
              <a:t>trị</a:t>
            </a:r>
            <a:endParaRPr lang="en-US" sz="3500" dirty="0" smtClean="0"/>
          </a:p>
          <a:p>
            <a:pPr marL="514350" indent="-514350" eaLnBrk="1" fontAlgn="auto" hangingPunct="1">
              <a:spcAft>
                <a:spcPts val="0"/>
              </a:spcAft>
              <a:buFont typeface="Arial" panose="020B0604020202020204" pitchFamily="34" charset="0"/>
              <a:buAutoNum type="alphaUcPeriod"/>
              <a:defRPr/>
            </a:pPr>
            <a:r>
              <a:rPr lang="en-US" sz="3500" dirty="0" err="1" smtClean="0"/>
              <a:t>Kinh</a:t>
            </a:r>
            <a:r>
              <a:rPr lang="en-US" sz="3500" dirty="0" smtClean="0"/>
              <a:t> </a:t>
            </a:r>
            <a:r>
              <a:rPr lang="en-US" sz="3500" dirty="0" err="1" smtClean="0"/>
              <a:t>tế</a:t>
            </a:r>
            <a:r>
              <a:rPr lang="en-US" sz="3500" dirty="0" smtClean="0"/>
              <a:t>, </a:t>
            </a:r>
            <a:r>
              <a:rPr lang="en-US" sz="3500" dirty="0" err="1" smtClean="0"/>
              <a:t>chính</a:t>
            </a:r>
            <a:r>
              <a:rPr lang="en-US" sz="3500" dirty="0" smtClean="0"/>
              <a:t> </a:t>
            </a:r>
            <a:r>
              <a:rPr lang="en-US" sz="3500" dirty="0" err="1" smtClean="0"/>
              <a:t>trị</a:t>
            </a:r>
            <a:r>
              <a:rPr lang="en-US" sz="3500" dirty="0" smtClean="0"/>
              <a:t>, </a:t>
            </a:r>
            <a:r>
              <a:rPr lang="en-US" sz="3500" dirty="0" err="1" smtClean="0"/>
              <a:t>văn</a:t>
            </a:r>
            <a:r>
              <a:rPr lang="en-US" sz="3500" dirty="0" smtClean="0"/>
              <a:t> </a:t>
            </a:r>
            <a:r>
              <a:rPr lang="en-US" sz="3500" dirty="0" err="1" smtClean="0"/>
              <a:t>hóa</a:t>
            </a:r>
            <a:r>
              <a:rPr lang="en-US" sz="3500" dirty="0" smtClean="0"/>
              <a:t>, </a:t>
            </a:r>
            <a:r>
              <a:rPr lang="en-US" sz="3500" dirty="0" err="1" smtClean="0"/>
              <a:t>xã</a:t>
            </a:r>
            <a:r>
              <a:rPr lang="en-US" sz="3500" dirty="0" smtClean="0"/>
              <a:t> </a:t>
            </a:r>
            <a:r>
              <a:rPr lang="en-US" sz="3500" dirty="0" err="1" smtClean="0"/>
              <a:t>hội</a:t>
            </a:r>
            <a:endParaRPr lang="en-US" sz="3500" dirty="0" smtClean="0"/>
          </a:p>
          <a:p>
            <a:pPr marL="514350" indent="-514350" eaLnBrk="1" fontAlgn="auto" hangingPunct="1">
              <a:spcAft>
                <a:spcPts val="0"/>
              </a:spcAft>
              <a:buFont typeface="Arial" panose="020B0604020202020204" pitchFamily="34" charset="0"/>
              <a:buAutoNum type="alphaUcPeriod"/>
              <a:defRPr/>
            </a:pPr>
            <a:r>
              <a:rPr lang="en-US" sz="3500" dirty="0" err="1" smtClean="0"/>
              <a:t>Không</a:t>
            </a:r>
            <a:r>
              <a:rPr lang="en-US" sz="3500" dirty="0" smtClean="0"/>
              <a:t> </a:t>
            </a:r>
            <a:r>
              <a:rPr lang="en-US" sz="3500" dirty="0" err="1" smtClean="0"/>
              <a:t>có</a:t>
            </a:r>
            <a:r>
              <a:rPr lang="en-US" sz="3500" dirty="0" smtClean="0"/>
              <a:t> </a:t>
            </a:r>
            <a:r>
              <a:rPr lang="en-US" sz="3500" dirty="0" err="1" smtClean="0"/>
              <a:t>lĩnh</a:t>
            </a:r>
            <a:r>
              <a:rPr lang="en-US" sz="3500" dirty="0" smtClean="0"/>
              <a:t> </a:t>
            </a:r>
            <a:r>
              <a:rPr lang="en-US" sz="3500" dirty="0" err="1" smtClean="0"/>
              <a:t>vực</a:t>
            </a:r>
            <a:r>
              <a:rPr lang="en-US" sz="3500" dirty="0" smtClean="0"/>
              <a:t> </a:t>
            </a:r>
            <a:r>
              <a:rPr lang="en-US" sz="3500" dirty="0" err="1" smtClean="0"/>
              <a:t>nào</a:t>
            </a:r>
            <a:endParaRPr lang="en-US" sz="3500" dirty="0" smtClean="0"/>
          </a:p>
          <a:p>
            <a:pPr marL="514350" indent="-514350" eaLnBrk="1" fontAlgn="auto" hangingPunct="1">
              <a:spcAft>
                <a:spcPts val="0"/>
              </a:spcAft>
              <a:buFont typeface="Arial" panose="020B0604020202020204" pitchFamily="34" charset="0"/>
              <a:buAutoNum type="alphaUcPeriod"/>
              <a:defRPr/>
            </a:pPr>
            <a:endParaRPr lang="en-US" dirty="0" smtClean="0"/>
          </a:p>
        </p:txBody>
      </p:sp>
      <p:sp>
        <p:nvSpPr>
          <p:cNvPr id="5" name="Oval 4"/>
          <p:cNvSpPr/>
          <p:nvPr/>
        </p:nvSpPr>
        <p:spPr>
          <a:xfrm>
            <a:off x="609600" y="49530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2932541166"/>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slide(fromBottom)">
                                      <p:cBhvr>
                                        <p:cTn id="20" dur="500"/>
                                        <p:tgtEl>
                                          <p:spTgt spid="3">
                                            <p:txEl>
                                              <p:pRg st="2" end="2"/>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slide(fromBottom)">
                                      <p:cBhvr>
                                        <p:cTn id="23" dur="500"/>
                                        <p:tgtEl>
                                          <p:spTgt spid="3">
                                            <p:txEl>
                                              <p:pRg st="3" end="3"/>
                                            </p:txEl>
                                          </p:spTgt>
                                        </p:tgtEl>
                                      </p:cBhvr>
                                    </p:animEffect>
                                  </p:childTnLst>
                                </p:cTn>
                              </p:par>
                              <p:par>
                                <p:cTn id="24" presetID="12" presetClass="entr" presetSubtype="4"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slide(fromBottom)">
                                      <p:cBhvr>
                                        <p:cTn id="26" dur="500"/>
                                        <p:tgtEl>
                                          <p:spTgt spid="3">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linds(horizont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rtlCol="0">
            <a:normAutofit/>
          </a:bodyPr>
          <a:lstStyle/>
          <a:p>
            <a:pPr eaLnBrk="1" fontAlgn="auto" hangingPunct="1">
              <a:spcAft>
                <a:spcPts val="0"/>
              </a:spcAft>
              <a:buFont typeface="Arial" panose="020B0604020202020204" pitchFamily="34" charset="0"/>
              <a:buNone/>
              <a:defRPr/>
            </a:pPr>
            <a:r>
              <a:rPr lang="en-US" b="1" u="sng" dirty="0" smtClean="0">
                <a:solidFill>
                  <a:schemeClr val="accent3">
                    <a:lumMod val="75000"/>
                  </a:schemeClr>
                </a:solidFill>
                <a:latin typeface="Times New Roman" panose="02020603050405020304" pitchFamily="18" charset="0"/>
                <a:cs typeface="Times New Roman" panose="02020603050405020304" pitchFamily="18" charset="0"/>
              </a:rPr>
              <a:t>2. </a:t>
            </a:r>
            <a:r>
              <a:rPr lang="en-US" sz="3500" b="1" u="sng" dirty="0" err="1" smtClean="0">
                <a:solidFill>
                  <a:schemeClr val="accent3">
                    <a:lumMod val="75000"/>
                  </a:schemeClr>
                </a:solidFill>
                <a:latin typeface="Times New Roman" panose="02020603050405020304" pitchFamily="18" charset="0"/>
                <a:cs typeface="Times New Roman" panose="02020603050405020304" pitchFamily="18" charset="0"/>
              </a:rPr>
              <a:t>Nội</a:t>
            </a:r>
            <a:r>
              <a:rPr lang="en-US" sz="3500" b="1" u="sng" dirty="0" smtClean="0">
                <a:solidFill>
                  <a:schemeClr val="accent3">
                    <a:lumMod val="75000"/>
                  </a:schemeClr>
                </a:solidFill>
                <a:latin typeface="Times New Roman" panose="02020603050405020304" pitchFamily="18" charset="0"/>
                <a:cs typeface="Times New Roman" panose="02020603050405020304" pitchFamily="18" charset="0"/>
              </a:rPr>
              <a:t> dung </a:t>
            </a:r>
            <a:r>
              <a:rPr lang="en-US" sz="3500" b="1" u="sng" dirty="0" err="1" smtClean="0">
                <a:solidFill>
                  <a:schemeClr val="accent3">
                    <a:lumMod val="75000"/>
                  </a:schemeClr>
                </a:solidFill>
                <a:latin typeface="Times New Roman" panose="02020603050405020304" pitchFamily="18" charset="0"/>
                <a:cs typeface="Times New Roman" panose="02020603050405020304" pitchFamily="18" charset="0"/>
              </a:rPr>
              <a:t>cơ</a:t>
            </a:r>
            <a:r>
              <a:rPr lang="en-US" sz="3500" b="1" u="sng" dirty="0" smtClean="0">
                <a:solidFill>
                  <a:schemeClr val="accent3">
                    <a:lumMod val="75000"/>
                  </a:schemeClr>
                </a:solidFill>
                <a:latin typeface="Times New Roman" panose="02020603050405020304" pitchFamily="18" charset="0"/>
                <a:cs typeface="Times New Roman" panose="02020603050405020304" pitchFamily="18" charset="0"/>
              </a:rPr>
              <a:t> </a:t>
            </a:r>
            <a:r>
              <a:rPr lang="en-US" sz="3500" b="1" u="sng" dirty="0" err="1" smtClean="0">
                <a:solidFill>
                  <a:schemeClr val="accent3">
                    <a:lumMod val="75000"/>
                  </a:schemeClr>
                </a:solidFill>
                <a:latin typeface="Times New Roman" panose="02020603050405020304" pitchFamily="18" charset="0"/>
                <a:cs typeface="Times New Roman" panose="02020603050405020304" pitchFamily="18" charset="0"/>
              </a:rPr>
              <a:t>bản</a:t>
            </a:r>
            <a:r>
              <a:rPr lang="en-US" sz="3500" b="1" u="sng" dirty="0" smtClean="0">
                <a:solidFill>
                  <a:schemeClr val="accent3">
                    <a:lumMod val="75000"/>
                  </a:schemeClr>
                </a:solidFill>
                <a:latin typeface="Times New Roman" panose="02020603050405020304" pitchFamily="18" charset="0"/>
                <a:cs typeface="Times New Roman" panose="02020603050405020304" pitchFamily="18" charset="0"/>
              </a:rPr>
              <a:t> </a:t>
            </a:r>
            <a:r>
              <a:rPr lang="en-US" sz="3500" b="1" u="sng" dirty="0" err="1" smtClean="0">
                <a:solidFill>
                  <a:schemeClr val="accent3">
                    <a:lumMod val="75000"/>
                  </a:schemeClr>
                </a:solidFill>
                <a:latin typeface="Times New Roman" panose="02020603050405020304" pitchFamily="18" charset="0"/>
                <a:cs typeface="Times New Roman" panose="02020603050405020304" pitchFamily="18" charset="0"/>
              </a:rPr>
              <a:t>của</a:t>
            </a:r>
            <a:r>
              <a:rPr lang="en-US" sz="3500" b="1" u="sng" dirty="0" smtClean="0">
                <a:solidFill>
                  <a:schemeClr val="accent3">
                    <a:lumMod val="75000"/>
                  </a:schemeClr>
                </a:solidFill>
                <a:latin typeface="Times New Roman" panose="02020603050405020304" pitchFamily="18" charset="0"/>
                <a:cs typeface="Times New Roman" panose="02020603050405020304" pitchFamily="18" charset="0"/>
              </a:rPr>
              <a:t> </a:t>
            </a:r>
            <a:r>
              <a:rPr lang="en-US" sz="3500" b="1" u="sng" dirty="0" err="1" smtClean="0">
                <a:solidFill>
                  <a:schemeClr val="accent3">
                    <a:lumMod val="75000"/>
                  </a:schemeClr>
                </a:solidFill>
                <a:latin typeface="Times New Roman" panose="02020603050405020304" pitchFamily="18" charset="0"/>
                <a:cs typeface="Times New Roman" panose="02020603050405020304" pitchFamily="18" charset="0"/>
              </a:rPr>
              <a:t>dân</a:t>
            </a:r>
            <a:r>
              <a:rPr lang="en-US" sz="3500" b="1" u="sng" dirty="0" smtClean="0">
                <a:solidFill>
                  <a:schemeClr val="accent3">
                    <a:lumMod val="75000"/>
                  </a:schemeClr>
                </a:solidFill>
                <a:latin typeface="Times New Roman" panose="02020603050405020304" pitchFamily="18" charset="0"/>
                <a:cs typeface="Times New Roman" panose="02020603050405020304" pitchFamily="18" charset="0"/>
              </a:rPr>
              <a:t> </a:t>
            </a:r>
            <a:r>
              <a:rPr lang="en-US" sz="3500" b="1" u="sng" dirty="0" err="1" smtClean="0">
                <a:solidFill>
                  <a:schemeClr val="accent3">
                    <a:lumMod val="75000"/>
                  </a:schemeClr>
                </a:solidFill>
                <a:latin typeface="Times New Roman" panose="02020603050405020304" pitchFamily="18" charset="0"/>
                <a:cs typeface="Times New Roman" panose="02020603050405020304" pitchFamily="18" charset="0"/>
              </a:rPr>
              <a:t>chủ</a:t>
            </a:r>
            <a:r>
              <a:rPr lang="en-US" sz="3500" b="1" u="sng" dirty="0" smtClean="0">
                <a:solidFill>
                  <a:schemeClr val="accent3">
                    <a:lumMod val="75000"/>
                  </a:schemeClr>
                </a:solidFill>
                <a:latin typeface="Times New Roman" panose="02020603050405020304" pitchFamily="18" charset="0"/>
                <a:cs typeface="Times New Roman" panose="02020603050405020304" pitchFamily="18" charset="0"/>
              </a:rPr>
              <a:t> XHCN </a:t>
            </a:r>
            <a:r>
              <a:rPr lang="en-US" sz="3500" b="1" u="sng" dirty="0" err="1" smtClean="0">
                <a:solidFill>
                  <a:schemeClr val="accent3">
                    <a:lumMod val="75000"/>
                  </a:schemeClr>
                </a:solidFill>
                <a:latin typeface="Times New Roman" panose="02020603050405020304" pitchFamily="18" charset="0"/>
                <a:cs typeface="Times New Roman" panose="02020603050405020304" pitchFamily="18" charset="0"/>
              </a:rPr>
              <a:t>trong</a:t>
            </a:r>
            <a:r>
              <a:rPr lang="en-US" sz="3500" b="1" u="sng" dirty="0" smtClean="0">
                <a:solidFill>
                  <a:schemeClr val="accent3">
                    <a:lumMod val="75000"/>
                  </a:schemeClr>
                </a:solidFill>
                <a:latin typeface="Times New Roman" panose="02020603050405020304" pitchFamily="18" charset="0"/>
                <a:cs typeface="Times New Roman" panose="02020603050405020304" pitchFamily="18" charset="0"/>
              </a:rPr>
              <a:t> </a:t>
            </a:r>
            <a:r>
              <a:rPr lang="en-US" sz="3500" b="1" u="sng" dirty="0" err="1" smtClean="0">
                <a:solidFill>
                  <a:schemeClr val="accent3">
                    <a:lumMod val="75000"/>
                  </a:schemeClr>
                </a:solidFill>
                <a:latin typeface="Times New Roman" panose="02020603050405020304" pitchFamily="18" charset="0"/>
                <a:cs typeface="Times New Roman" panose="02020603050405020304" pitchFamily="18" charset="0"/>
              </a:rPr>
              <a:t>lĩnh</a:t>
            </a:r>
            <a:r>
              <a:rPr lang="en-US" sz="3500" b="1" u="sng" dirty="0" smtClean="0">
                <a:solidFill>
                  <a:schemeClr val="accent3">
                    <a:lumMod val="75000"/>
                  </a:schemeClr>
                </a:solidFill>
                <a:latin typeface="Times New Roman" panose="02020603050405020304" pitchFamily="18" charset="0"/>
                <a:cs typeface="Times New Roman" panose="02020603050405020304" pitchFamily="18" charset="0"/>
              </a:rPr>
              <a:t> </a:t>
            </a:r>
            <a:r>
              <a:rPr lang="en-US" sz="3500" b="1" u="sng" dirty="0" err="1" smtClean="0">
                <a:solidFill>
                  <a:schemeClr val="accent3">
                    <a:lumMod val="75000"/>
                  </a:schemeClr>
                </a:solidFill>
                <a:latin typeface="Times New Roman" panose="02020603050405020304" pitchFamily="18" charset="0"/>
                <a:cs typeface="Times New Roman" panose="02020603050405020304" pitchFamily="18" charset="0"/>
              </a:rPr>
              <a:t>vực</a:t>
            </a:r>
            <a:r>
              <a:rPr lang="en-US" sz="3500" b="1" u="sng" dirty="0" smtClean="0">
                <a:solidFill>
                  <a:schemeClr val="accent3">
                    <a:lumMod val="75000"/>
                  </a:schemeClr>
                </a:solidFill>
                <a:latin typeface="Times New Roman" panose="02020603050405020304" pitchFamily="18" charset="0"/>
                <a:cs typeface="Times New Roman" panose="02020603050405020304" pitchFamily="18" charset="0"/>
              </a:rPr>
              <a:t> </a:t>
            </a:r>
            <a:r>
              <a:rPr lang="en-US" sz="3500" b="1" u="sng" dirty="0" err="1" smtClean="0">
                <a:solidFill>
                  <a:schemeClr val="accent3">
                    <a:lumMod val="75000"/>
                  </a:schemeClr>
                </a:solidFill>
                <a:latin typeface="Times New Roman" panose="02020603050405020304" pitchFamily="18" charset="0"/>
                <a:cs typeface="Times New Roman" panose="02020603050405020304" pitchFamily="18" charset="0"/>
              </a:rPr>
              <a:t>chính</a:t>
            </a:r>
            <a:r>
              <a:rPr lang="en-US" sz="3500" b="1" u="sng" dirty="0" smtClean="0">
                <a:solidFill>
                  <a:schemeClr val="accent3">
                    <a:lumMod val="75000"/>
                  </a:schemeClr>
                </a:solidFill>
                <a:latin typeface="Times New Roman" panose="02020603050405020304" pitchFamily="18" charset="0"/>
                <a:cs typeface="Times New Roman" panose="02020603050405020304" pitchFamily="18" charset="0"/>
              </a:rPr>
              <a:t> </a:t>
            </a:r>
            <a:r>
              <a:rPr lang="en-US" sz="3500" b="1" u="sng" dirty="0" err="1" smtClean="0">
                <a:solidFill>
                  <a:schemeClr val="accent3">
                    <a:lumMod val="75000"/>
                  </a:schemeClr>
                </a:solidFill>
                <a:latin typeface="Times New Roman" panose="02020603050405020304" pitchFamily="18" charset="0"/>
                <a:cs typeface="Times New Roman" panose="02020603050405020304" pitchFamily="18" charset="0"/>
              </a:rPr>
              <a:t>trị</a:t>
            </a:r>
            <a:r>
              <a:rPr lang="en-US" sz="3500" b="1" u="sng" dirty="0" smtClean="0">
                <a:solidFill>
                  <a:schemeClr val="accent3">
                    <a:lumMod val="75000"/>
                  </a:schemeClr>
                </a:solidFill>
                <a:latin typeface="Times New Roman" panose="02020603050405020304" pitchFamily="18" charset="0"/>
                <a:cs typeface="Times New Roman" panose="02020603050405020304" pitchFamily="18" charset="0"/>
              </a:rPr>
              <a:t> </a:t>
            </a:r>
            <a:r>
              <a:rPr lang="en-US" sz="3500" b="1" u="sng" dirty="0" err="1" smtClean="0">
                <a:solidFill>
                  <a:schemeClr val="accent3">
                    <a:lumMod val="75000"/>
                  </a:schemeClr>
                </a:solidFill>
                <a:latin typeface="Times New Roman" panose="02020603050405020304" pitchFamily="18" charset="0"/>
                <a:cs typeface="Times New Roman" panose="02020603050405020304" pitchFamily="18" charset="0"/>
              </a:rPr>
              <a:t>là</a:t>
            </a:r>
            <a:r>
              <a:rPr lang="en-US" sz="3500" b="1" u="sng" dirty="0" smtClean="0">
                <a:solidFill>
                  <a:schemeClr val="accent3">
                    <a:lumMod val="75000"/>
                  </a:schemeClr>
                </a:solidFill>
                <a:latin typeface="Times New Roman" panose="02020603050405020304" pitchFamily="18" charset="0"/>
                <a:cs typeface="Times New Roman" panose="02020603050405020304" pitchFamily="18" charset="0"/>
              </a:rPr>
              <a:t> </a:t>
            </a:r>
            <a:r>
              <a:rPr lang="en-US" sz="3500" b="1" u="sng" dirty="0" err="1" smtClean="0">
                <a:solidFill>
                  <a:schemeClr val="accent3">
                    <a:lumMod val="75000"/>
                  </a:schemeClr>
                </a:solidFill>
                <a:latin typeface="Times New Roman" panose="02020603050405020304" pitchFamily="18" charset="0"/>
                <a:cs typeface="Times New Roman" panose="02020603050405020304" pitchFamily="18" charset="0"/>
              </a:rPr>
              <a:t>mọi</a:t>
            </a:r>
            <a:r>
              <a:rPr lang="en-US" sz="3500" b="1" u="sng" dirty="0" smtClean="0">
                <a:solidFill>
                  <a:schemeClr val="accent3">
                    <a:lumMod val="75000"/>
                  </a:schemeClr>
                </a:solidFill>
                <a:latin typeface="Times New Roman" panose="02020603050405020304" pitchFamily="18" charset="0"/>
                <a:cs typeface="Times New Roman" panose="02020603050405020304" pitchFamily="18" charset="0"/>
              </a:rPr>
              <a:t> </a:t>
            </a:r>
            <a:r>
              <a:rPr lang="en-US" sz="3500" b="1" u="sng" dirty="0" err="1" smtClean="0">
                <a:solidFill>
                  <a:schemeClr val="accent3">
                    <a:lumMod val="75000"/>
                  </a:schemeClr>
                </a:solidFill>
                <a:latin typeface="Times New Roman" panose="02020603050405020304" pitchFamily="18" charset="0"/>
                <a:cs typeface="Times New Roman" panose="02020603050405020304" pitchFamily="18" charset="0"/>
              </a:rPr>
              <a:t>quyền</a:t>
            </a:r>
            <a:r>
              <a:rPr lang="en-US" sz="3500" b="1" u="sng" dirty="0" smtClean="0">
                <a:solidFill>
                  <a:schemeClr val="accent3">
                    <a:lumMod val="75000"/>
                  </a:schemeClr>
                </a:solidFill>
                <a:latin typeface="Times New Roman" panose="02020603050405020304" pitchFamily="18" charset="0"/>
                <a:cs typeface="Times New Roman" panose="02020603050405020304" pitchFamily="18" charset="0"/>
              </a:rPr>
              <a:t> </a:t>
            </a:r>
            <a:r>
              <a:rPr lang="en-US" sz="3500" b="1" u="sng" dirty="0" err="1" smtClean="0">
                <a:solidFill>
                  <a:schemeClr val="accent3">
                    <a:lumMod val="75000"/>
                  </a:schemeClr>
                </a:solidFill>
                <a:latin typeface="Times New Roman" panose="02020603050405020304" pitchFamily="18" charset="0"/>
                <a:cs typeface="Times New Roman" panose="02020603050405020304" pitchFamily="18" charset="0"/>
              </a:rPr>
              <a:t>lực</a:t>
            </a:r>
            <a:r>
              <a:rPr lang="en-US" sz="3500" b="1" u="sng" dirty="0" smtClean="0">
                <a:solidFill>
                  <a:schemeClr val="accent3">
                    <a:lumMod val="75000"/>
                  </a:schemeClr>
                </a:solidFill>
                <a:latin typeface="Times New Roman" panose="02020603050405020304" pitchFamily="18" charset="0"/>
                <a:cs typeface="Times New Roman" panose="02020603050405020304" pitchFamily="18" charset="0"/>
              </a:rPr>
              <a:t> </a:t>
            </a:r>
            <a:r>
              <a:rPr lang="en-US" sz="3500" b="1" u="sng" dirty="0" err="1" smtClean="0">
                <a:solidFill>
                  <a:schemeClr val="accent3">
                    <a:lumMod val="75000"/>
                  </a:schemeClr>
                </a:solidFill>
                <a:latin typeface="Times New Roman" panose="02020603050405020304" pitchFamily="18" charset="0"/>
                <a:cs typeface="Times New Roman" panose="02020603050405020304" pitchFamily="18" charset="0"/>
              </a:rPr>
              <a:t>thuộc</a:t>
            </a:r>
            <a:r>
              <a:rPr lang="en-US" sz="3500" b="1" u="sng" dirty="0" smtClean="0">
                <a:solidFill>
                  <a:schemeClr val="accent3">
                    <a:lumMod val="75000"/>
                  </a:schemeClr>
                </a:solidFill>
                <a:latin typeface="Times New Roman" panose="02020603050405020304" pitchFamily="18" charset="0"/>
                <a:cs typeface="Times New Roman" panose="02020603050405020304" pitchFamily="18" charset="0"/>
              </a:rPr>
              <a:t> </a:t>
            </a:r>
            <a:r>
              <a:rPr lang="en-US" sz="3500" b="1" u="sng" dirty="0" err="1" smtClean="0">
                <a:solidFill>
                  <a:schemeClr val="accent3">
                    <a:lumMod val="75000"/>
                  </a:schemeClr>
                </a:solidFill>
                <a:latin typeface="Times New Roman" panose="02020603050405020304" pitchFamily="18" charset="0"/>
                <a:cs typeface="Times New Roman" panose="02020603050405020304" pitchFamily="18" charset="0"/>
              </a:rPr>
              <a:t>về</a:t>
            </a:r>
            <a:r>
              <a:rPr lang="en-US" sz="3500" b="1" u="sng" dirty="0" smtClean="0">
                <a:solidFill>
                  <a:schemeClr val="accent3">
                    <a:lumMod val="75000"/>
                  </a:schemeClr>
                </a:solidFill>
                <a:latin typeface="Times New Roman" panose="02020603050405020304" pitchFamily="18" charset="0"/>
                <a:cs typeface="Times New Roman" panose="02020603050405020304" pitchFamily="18" charset="0"/>
              </a:rPr>
              <a:t> </a:t>
            </a:r>
            <a:r>
              <a:rPr lang="en-US" sz="3500" b="1" u="sng" dirty="0" err="1" smtClean="0">
                <a:solidFill>
                  <a:schemeClr val="accent3">
                    <a:lumMod val="75000"/>
                  </a:schemeClr>
                </a:solidFill>
                <a:latin typeface="Times New Roman" panose="02020603050405020304" pitchFamily="18" charset="0"/>
                <a:cs typeface="Times New Roman" panose="02020603050405020304" pitchFamily="18" charset="0"/>
              </a:rPr>
              <a:t>ai</a:t>
            </a:r>
            <a:r>
              <a:rPr lang="en-US" sz="3500" b="1" u="sng" dirty="0" smtClean="0">
                <a:solidFill>
                  <a:schemeClr val="accent3">
                    <a:lumMod val="75000"/>
                  </a:schemeClr>
                </a:solidFill>
                <a:latin typeface="Times New Roman" panose="02020603050405020304" pitchFamily="18" charset="0"/>
                <a:cs typeface="Times New Roman" panose="02020603050405020304" pitchFamily="18" charset="0"/>
              </a:rPr>
              <a:t>?</a:t>
            </a:r>
          </a:p>
          <a:p>
            <a:pPr marL="514350" indent="-514350" eaLnBrk="1" fontAlgn="auto" hangingPunct="1">
              <a:spcAft>
                <a:spcPts val="0"/>
              </a:spcAft>
              <a:buFont typeface="Arial" panose="020B0604020202020204" pitchFamily="34" charset="0"/>
              <a:buAutoNum type="alphaUcPeriod"/>
              <a:defRPr/>
            </a:pPr>
            <a:r>
              <a:rPr lang="en-US" sz="3500" dirty="0" err="1" smtClean="0">
                <a:solidFill>
                  <a:schemeClr val="tx1">
                    <a:lumMod val="95000"/>
                    <a:lumOff val="5000"/>
                  </a:schemeClr>
                </a:solidFill>
                <a:latin typeface="Times New Roman" panose="02020603050405020304" pitchFamily="18" charset="0"/>
                <a:cs typeface="Times New Roman" panose="02020603050405020304" pitchFamily="18" charset="0"/>
              </a:rPr>
              <a:t>Nhà</a:t>
            </a:r>
            <a:r>
              <a:rPr lang="en-US" sz="35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500" dirty="0" err="1" smtClean="0">
                <a:solidFill>
                  <a:schemeClr val="tx1">
                    <a:lumMod val="95000"/>
                    <a:lumOff val="5000"/>
                  </a:schemeClr>
                </a:solidFill>
                <a:latin typeface="Times New Roman" panose="02020603050405020304" pitchFamily="18" charset="0"/>
                <a:cs typeface="Times New Roman" panose="02020603050405020304" pitchFamily="18" charset="0"/>
              </a:rPr>
              <a:t>nước</a:t>
            </a:r>
            <a:endParaRPr lang="en-US" sz="35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514350" indent="-514350" eaLnBrk="1" fontAlgn="auto" hangingPunct="1">
              <a:spcAft>
                <a:spcPts val="0"/>
              </a:spcAft>
              <a:buFont typeface="Arial" panose="020B0604020202020204" pitchFamily="34" charset="0"/>
              <a:buAutoNum type="alphaUcPeriod"/>
              <a:defRPr/>
            </a:pPr>
            <a:r>
              <a:rPr lang="en-US" sz="3500" dirty="0" err="1" smtClean="0">
                <a:solidFill>
                  <a:schemeClr val="tx1">
                    <a:lumMod val="95000"/>
                    <a:lumOff val="5000"/>
                  </a:schemeClr>
                </a:solidFill>
                <a:latin typeface="Times New Roman" panose="02020603050405020304" pitchFamily="18" charset="0"/>
                <a:cs typeface="Times New Roman" panose="02020603050405020304" pitchFamily="18" charset="0"/>
              </a:rPr>
              <a:t>Nhân</a:t>
            </a:r>
            <a:r>
              <a:rPr lang="en-US" sz="35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500" dirty="0" err="1" smtClean="0">
                <a:solidFill>
                  <a:schemeClr val="tx1">
                    <a:lumMod val="95000"/>
                    <a:lumOff val="5000"/>
                  </a:schemeClr>
                </a:solidFill>
                <a:latin typeface="Times New Roman" panose="02020603050405020304" pitchFamily="18" charset="0"/>
                <a:cs typeface="Times New Roman" panose="02020603050405020304" pitchFamily="18" charset="0"/>
              </a:rPr>
              <a:t>dân</a:t>
            </a:r>
            <a:r>
              <a:rPr lang="en-US" sz="35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500" dirty="0" err="1" smtClean="0">
                <a:solidFill>
                  <a:schemeClr val="tx1">
                    <a:lumMod val="95000"/>
                    <a:lumOff val="5000"/>
                  </a:schemeClr>
                </a:solidFill>
                <a:latin typeface="Times New Roman" panose="02020603050405020304" pitchFamily="18" charset="0"/>
                <a:cs typeface="Times New Roman" panose="02020603050405020304" pitchFamily="18" charset="0"/>
              </a:rPr>
              <a:t>lao</a:t>
            </a:r>
            <a:r>
              <a:rPr lang="en-US" sz="35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500" dirty="0" err="1" smtClean="0">
                <a:solidFill>
                  <a:schemeClr val="tx1">
                    <a:lumMod val="95000"/>
                    <a:lumOff val="5000"/>
                  </a:schemeClr>
                </a:solidFill>
                <a:latin typeface="Times New Roman" panose="02020603050405020304" pitchFamily="18" charset="0"/>
                <a:cs typeface="Times New Roman" panose="02020603050405020304" pitchFamily="18" charset="0"/>
              </a:rPr>
              <a:t>động</a:t>
            </a:r>
            <a:endParaRPr lang="en-US" sz="35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514350" indent="-514350" eaLnBrk="1" fontAlgn="auto" hangingPunct="1">
              <a:spcAft>
                <a:spcPts val="0"/>
              </a:spcAft>
              <a:buFont typeface="Arial" panose="020B0604020202020204" pitchFamily="34" charset="0"/>
              <a:buAutoNum type="alphaUcPeriod"/>
              <a:defRPr/>
            </a:pPr>
            <a:r>
              <a:rPr lang="en-US" sz="3500" dirty="0" err="1" smtClean="0">
                <a:solidFill>
                  <a:schemeClr val="tx1">
                    <a:lumMod val="95000"/>
                    <a:lumOff val="5000"/>
                  </a:schemeClr>
                </a:solidFill>
                <a:latin typeface="Times New Roman" panose="02020603050405020304" pitchFamily="18" charset="0"/>
                <a:cs typeface="Times New Roman" panose="02020603050405020304" pitchFamily="18" charset="0"/>
              </a:rPr>
              <a:t>Công</a:t>
            </a:r>
            <a:r>
              <a:rPr lang="en-US" sz="35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500" dirty="0" err="1" smtClean="0">
                <a:solidFill>
                  <a:schemeClr val="tx1">
                    <a:lumMod val="95000"/>
                    <a:lumOff val="5000"/>
                  </a:schemeClr>
                </a:solidFill>
                <a:latin typeface="Times New Roman" panose="02020603050405020304" pitchFamily="18" charset="0"/>
                <a:cs typeface="Times New Roman" panose="02020603050405020304" pitchFamily="18" charset="0"/>
              </a:rPr>
              <a:t>nhận</a:t>
            </a:r>
            <a:endParaRPr lang="en-US" sz="35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514350" indent="-514350" eaLnBrk="1" fontAlgn="auto" hangingPunct="1">
              <a:spcAft>
                <a:spcPts val="0"/>
              </a:spcAft>
              <a:buFont typeface="Arial" panose="020B0604020202020204" pitchFamily="34" charset="0"/>
              <a:buAutoNum type="alphaUcPeriod"/>
              <a:defRPr/>
            </a:pPr>
            <a:r>
              <a:rPr lang="en-US" sz="3500" dirty="0" err="1" smtClean="0">
                <a:solidFill>
                  <a:schemeClr val="tx1">
                    <a:lumMod val="95000"/>
                    <a:lumOff val="5000"/>
                  </a:schemeClr>
                </a:solidFill>
                <a:latin typeface="Times New Roman" panose="02020603050405020304" pitchFamily="18" charset="0"/>
                <a:cs typeface="Times New Roman" panose="02020603050405020304" pitchFamily="18" charset="0"/>
              </a:rPr>
              <a:t>Tầng</a:t>
            </a:r>
            <a:r>
              <a:rPr lang="en-US" sz="35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500" dirty="0" err="1" smtClean="0">
                <a:solidFill>
                  <a:schemeClr val="tx1">
                    <a:lumMod val="95000"/>
                    <a:lumOff val="5000"/>
                  </a:schemeClr>
                </a:solidFill>
                <a:latin typeface="Times New Roman" panose="02020603050405020304" pitchFamily="18" charset="0"/>
                <a:cs typeface="Times New Roman" panose="02020603050405020304" pitchFamily="18" charset="0"/>
              </a:rPr>
              <a:t>lớp</a:t>
            </a:r>
            <a:r>
              <a:rPr lang="en-US" sz="35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500" dirty="0" err="1" smtClean="0">
                <a:solidFill>
                  <a:schemeClr val="tx1">
                    <a:lumMod val="95000"/>
                    <a:lumOff val="5000"/>
                  </a:schemeClr>
                </a:solidFill>
                <a:latin typeface="Times New Roman" panose="02020603050405020304" pitchFamily="18" charset="0"/>
                <a:cs typeface="Times New Roman" panose="02020603050405020304" pitchFamily="18" charset="0"/>
              </a:rPr>
              <a:t>trí</a:t>
            </a:r>
            <a:r>
              <a:rPr lang="en-US" sz="35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500" dirty="0" err="1" smtClean="0">
                <a:solidFill>
                  <a:schemeClr val="tx1">
                    <a:lumMod val="95000"/>
                    <a:lumOff val="5000"/>
                  </a:schemeClr>
                </a:solidFill>
                <a:latin typeface="Times New Roman" panose="02020603050405020304" pitchFamily="18" charset="0"/>
                <a:cs typeface="Times New Roman" panose="02020603050405020304" pitchFamily="18" charset="0"/>
              </a:rPr>
              <a:t>thức</a:t>
            </a:r>
            <a:r>
              <a:rPr lang="en-US" sz="35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500" dirty="0" err="1" smtClean="0">
                <a:solidFill>
                  <a:schemeClr val="tx1">
                    <a:lumMod val="95000"/>
                    <a:lumOff val="5000"/>
                  </a:schemeClr>
                </a:solidFill>
                <a:latin typeface="Times New Roman" panose="02020603050405020304" pitchFamily="18" charset="0"/>
                <a:cs typeface="Times New Roman" panose="02020603050405020304" pitchFamily="18" charset="0"/>
              </a:rPr>
              <a:t>tiểu</a:t>
            </a:r>
            <a:r>
              <a:rPr lang="en-US" sz="35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500" dirty="0" err="1" smtClean="0">
                <a:solidFill>
                  <a:schemeClr val="tx1">
                    <a:lumMod val="95000"/>
                    <a:lumOff val="5000"/>
                  </a:schemeClr>
                </a:solidFill>
                <a:latin typeface="Times New Roman" panose="02020603050405020304" pitchFamily="18" charset="0"/>
                <a:cs typeface="Times New Roman" panose="02020603050405020304" pitchFamily="18" charset="0"/>
              </a:rPr>
              <a:t>tử</a:t>
            </a:r>
            <a:r>
              <a:rPr lang="en-US" sz="35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500" dirty="0" err="1" smtClean="0">
                <a:solidFill>
                  <a:schemeClr val="tx1">
                    <a:lumMod val="95000"/>
                    <a:lumOff val="5000"/>
                  </a:schemeClr>
                </a:solidFill>
                <a:latin typeface="Times New Roman" panose="02020603050405020304" pitchFamily="18" charset="0"/>
                <a:cs typeface="Times New Roman" panose="02020603050405020304" pitchFamily="18" charset="0"/>
              </a:rPr>
              <a:t>sản</a:t>
            </a:r>
            <a:endParaRPr lang="en-US" sz="3500" dirty="0" smtClean="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 name="Oval 3"/>
          <p:cNvSpPr/>
          <p:nvPr/>
        </p:nvSpPr>
        <p:spPr>
          <a:xfrm>
            <a:off x="381000" y="35052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2742910021"/>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500"/>
                                        <p:tgtEl>
                                          <p:spTgt spid="3">
                                            <p:txEl>
                                              <p:pRg st="1" end="1"/>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lide(fromBottom)">
                                      <p:cBhvr>
                                        <p:cTn id="18" dur="500"/>
                                        <p:tgtEl>
                                          <p:spTgt spid="3">
                                            <p:txEl>
                                              <p:pRg st="2" end="2"/>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slide(fromBottom)">
                                      <p:cBhvr>
                                        <p:cTn id="21" dur="500"/>
                                        <p:tgtEl>
                                          <p:spTgt spid="3">
                                            <p:txEl>
                                              <p:pRg st="3" end="3"/>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slide(fromBottom)">
                                      <p:cBhvr>
                                        <p:cTn id="24" dur="500"/>
                                        <p:tgtEl>
                                          <p:spTgt spid="3">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linds(horizont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2" y="2667000"/>
            <a:ext cx="9144001" cy="1754326"/>
          </a:xfrm>
          <a:prstGeom prst="rect">
            <a:avLst/>
          </a:prstGeom>
          <a:solidFill>
            <a:schemeClr val="accent2"/>
          </a:solidFill>
        </p:spPr>
        <p:txBody>
          <a:bodyPr wrap="squar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BẢN CHẤT CỦA NỀN DÂN CHỦ XÃ HỘI CHỦ NGHĨA</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24774843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6" name="TextBox 5"/>
          <p:cNvSpPr txBox="1"/>
          <p:nvPr/>
        </p:nvSpPr>
        <p:spPr>
          <a:xfrm>
            <a:off x="152399" y="838200"/>
            <a:ext cx="8991601" cy="3046988"/>
          </a:xfrm>
          <a:prstGeom prst="rect">
            <a:avLst/>
          </a:prstGeom>
          <a:noFill/>
        </p:spPr>
        <p:txBody>
          <a:bodyPr wrap="square" rtlCol="0">
            <a:spAutoFit/>
          </a:bodyPr>
          <a:lstStyle/>
          <a:p>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1</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Bản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nền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chủ</a:t>
            </a:r>
            <a:r>
              <a:rPr lang="en-US" sz="3200" dirty="0" smtClean="0">
                <a:latin typeface="Times New Roman" pitchFamily="18" charset="0"/>
                <a:cs typeface="Times New Roman" pitchFamily="18" charset="0"/>
              </a:rPr>
              <a:t> XHCN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hiện</a:t>
            </a:r>
            <a:r>
              <a:rPr lang="en-US" sz="3200" dirty="0" smtClean="0">
                <a:latin typeface="Times New Roman" pitchFamily="18" charset="0"/>
                <a:cs typeface="Times New Roman" pitchFamily="18" charset="0"/>
              </a:rPr>
              <a:t> qua </a:t>
            </a:r>
            <a:r>
              <a:rPr lang="en-US" sz="3200" dirty="0" err="1" smtClean="0">
                <a:latin typeface="Times New Roman" pitchFamily="18" charset="0"/>
                <a:cs typeface="Times New Roman" pitchFamily="18" charset="0"/>
              </a:rPr>
              <a:t>bao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nhiêu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diện</a:t>
            </a:r>
            <a:r>
              <a:rPr lang="en-US" sz="3200"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 A </a:t>
            </a:r>
            <a:r>
              <a:rPr lang="en-US" sz="3200" dirty="0" smtClean="0">
                <a:latin typeface="Times New Roman" pitchFamily="18" charset="0"/>
                <a:cs typeface="Times New Roman" pitchFamily="18" charset="0"/>
              </a:rPr>
              <a:t>1</a:t>
            </a:r>
          </a:p>
          <a:p>
            <a:r>
              <a:rPr lang="en-US" sz="3200" b="1"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          B </a:t>
            </a:r>
            <a:r>
              <a:rPr lang="en-US" sz="3200" dirty="0" smtClean="0">
                <a:latin typeface="Times New Roman" pitchFamily="18" charset="0"/>
                <a:cs typeface="Times New Roman" pitchFamily="18" charset="0"/>
              </a:rPr>
              <a:t>3</a:t>
            </a:r>
          </a:p>
          <a:p>
            <a:r>
              <a:rPr lang="en-US" sz="3200" b="1"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          C </a:t>
            </a:r>
            <a:r>
              <a:rPr lang="en-US" sz="3200" dirty="0" smtClean="0">
                <a:latin typeface="Times New Roman" pitchFamily="18" charset="0"/>
                <a:cs typeface="Times New Roman" pitchFamily="18" charset="0"/>
              </a:rPr>
              <a:t>5</a:t>
            </a:r>
          </a:p>
          <a:p>
            <a:r>
              <a:rPr lang="en-US" sz="3200" b="1"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          D </a:t>
            </a:r>
            <a:r>
              <a:rPr lang="en-US" sz="3200" dirty="0" smtClean="0">
                <a:latin typeface="Times New Roman" pitchFamily="18" charset="0"/>
                <a:cs typeface="Times New Roman" pitchFamily="18" charset="0"/>
              </a:rPr>
              <a:t>7</a:t>
            </a:r>
            <a:endParaRPr lang="en-US" sz="3200" dirty="0">
              <a:latin typeface="Times New Roman" pitchFamily="18" charset="0"/>
              <a:cs typeface="Times New Roman" pitchFamily="18" charset="0"/>
            </a:endParaRPr>
          </a:p>
        </p:txBody>
      </p:sp>
      <p:sp>
        <p:nvSpPr>
          <p:cNvPr id="7" name="Oval 6"/>
          <p:cNvSpPr/>
          <p:nvPr/>
        </p:nvSpPr>
        <p:spPr>
          <a:xfrm>
            <a:off x="1310350" y="2895600"/>
            <a:ext cx="398361" cy="381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071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arn(inVertical)">
                                      <p:cBhvr>
                                        <p:cTn id="13" dur="500"/>
                                        <p:tgtEl>
                                          <p:spTgt spid="6">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arn(inVertical)">
                                      <p:cBhvr>
                                        <p:cTn id="16" dur="500"/>
                                        <p:tgtEl>
                                          <p:spTgt spid="6">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arn(inVertical)">
                                      <p:cBhvr>
                                        <p:cTn id="19" dur="500"/>
                                        <p:tgtEl>
                                          <p:spTgt spid="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0" y="457200"/>
            <a:ext cx="9448800" cy="4031873"/>
          </a:xfrm>
          <a:prstGeom prst="rect">
            <a:avLst/>
          </a:prstGeom>
          <a:noFill/>
        </p:spPr>
        <p:txBody>
          <a:bodyPr wrap="square" rtlCol="0">
            <a:spAutoFit/>
          </a:bodyPr>
          <a:lstStyle/>
          <a:p>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2</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triển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nền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chủ</a:t>
            </a:r>
            <a:r>
              <a:rPr lang="en-US" sz="3200" dirty="0" smtClean="0">
                <a:latin typeface="Times New Roman" pitchFamily="18" charset="0"/>
                <a:cs typeface="Times New Roman" pitchFamily="18" charset="0"/>
              </a:rPr>
              <a:t> XHCN </a:t>
            </a:r>
            <a:r>
              <a:rPr lang="en-US" sz="3200" dirty="0" err="1" smtClean="0">
                <a:latin typeface="Times New Roman" pitchFamily="18" charset="0"/>
                <a:cs typeface="Times New Roman" pitchFamily="18" charset="0"/>
              </a:rPr>
              <a:t>dựa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 …</a:t>
            </a:r>
          </a:p>
          <a:p>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quyền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cấp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lao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thành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lập</a:t>
            </a:r>
            <a:endParaRPr lang="en-US" sz="3200" dirty="0" smtClean="0">
              <a:latin typeface="Times New Roman" pitchFamily="18" charset="0"/>
              <a:cs typeface="Times New Roman" pitchFamily="18" charset="0"/>
            </a:endParaRPr>
          </a:p>
          <a:p>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B</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quyền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cấp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lao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thành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lập</a:t>
            </a:r>
            <a:endParaRPr lang="en-US" sz="3200" dirty="0" smtClean="0">
              <a:latin typeface="Times New Roman" pitchFamily="18" charset="0"/>
              <a:cs typeface="Times New Roman" pitchFamily="18" charset="0"/>
            </a:endParaRPr>
          </a:p>
          <a:p>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quyền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vô</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sản</a:t>
            </a:r>
            <a:r>
              <a:rPr lang="en-US" sz="3200" dirty="0" smtClean="0">
                <a:latin typeface="Times New Roman" pitchFamily="18" charset="0"/>
                <a:cs typeface="Times New Roman" pitchFamily="18" charset="0"/>
              </a:rPr>
              <a:t> </a:t>
            </a:r>
          </a:p>
          <a:p>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D</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quyền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Tư</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bản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chủ</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nghĩa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dân</a:t>
            </a:r>
            <a:endParaRPr lang="en-US" sz="3200" dirty="0">
              <a:latin typeface="Times New Roman" pitchFamily="18" charset="0"/>
              <a:cs typeface="Times New Roman" pitchFamily="18" charset="0"/>
            </a:endParaRPr>
          </a:p>
        </p:txBody>
      </p:sp>
      <p:sp>
        <p:nvSpPr>
          <p:cNvPr id="6" name="Oval 5"/>
          <p:cNvSpPr/>
          <p:nvPr/>
        </p:nvSpPr>
        <p:spPr>
          <a:xfrm>
            <a:off x="571500" y="1550811"/>
            <a:ext cx="381000" cy="381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599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14111" y="609600"/>
            <a:ext cx="9144001" cy="4524315"/>
          </a:xfrm>
          <a:prstGeom prst="rect">
            <a:avLst/>
          </a:prstGeom>
          <a:noFill/>
        </p:spPr>
        <p:txBody>
          <a:bodyPr wrap="square" rtlCol="0">
            <a:spAutoFit/>
          </a:bodyPr>
          <a:lstStyle/>
          <a:p>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3</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Bản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cấp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nền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chủ</a:t>
            </a:r>
            <a:r>
              <a:rPr lang="en-US" sz="3200" dirty="0" smtClean="0">
                <a:latin typeface="Times New Roman" pitchFamily="18" charset="0"/>
                <a:cs typeface="Times New Roman" pitchFamily="18" charset="0"/>
              </a:rPr>
              <a:t> XHCN </a:t>
            </a:r>
            <a:r>
              <a:rPr lang="en-US" sz="3200" dirty="0" err="1" smtClean="0">
                <a:latin typeface="Times New Roman" pitchFamily="18" charset="0"/>
                <a:cs typeface="Times New Roman" pitchFamily="18" charset="0"/>
              </a:rPr>
              <a:t>thể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hiện</a:t>
            </a:r>
            <a:r>
              <a:rPr lang="en-US" sz="3200" dirty="0" smtClean="0">
                <a:latin typeface="Times New Roman" pitchFamily="18" charset="0"/>
                <a:cs typeface="Times New Roman" pitchFamily="18" charset="0"/>
              </a:rPr>
              <a:t> ở…</a:t>
            </a:r>
          </a:p>
          <a:p>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lãnh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thông</a:t>
            </a:r>
            <a:r>
              <a:rPr lang="en-US" sz="3200" dirty="0" smtClean="0">
                <a:latin typeface="Times New Roman" pitchFamily="18" charset="0"/>
                <a:cs typeface="Times New Roman" pitchFamily="18" charset="0"/>
              </a:rPr>
              <a:t> qua </a:t>
            </a:r>
            <a:r>
              <a:rPr lang="en-US" sz="3200" dirty="0" err="1" smtClean="0">
                <a:latin typeface="Times New Roman" pitchFamily="18" charset="0"/>
                <a:cs typeface="Times New Roman" pitchFamily="18" charset="0"/>
              </a:rPr>
              <a:t>công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nhân</a:t>
            </a:r>
            <a:endParaRPr lang="en-US" sz="3200" dirty="0" smtClean="0">
              <a:latin typeface="Times New Roman" pitchFamily="18" charset="0"/>
              <a:cs typeface="Times New Roman" pitchFamily="18" charset="0"/>
            </a:endParaRPr>
          </a:p>
          <a:p>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B</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lãnh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thông</a:t>
            </a:r>
            <a:r>
              <a:rPr lang="en-US" sz="3200" dirty="0" smtClean="0">
                <a:latin typeface="Times New Roman" pitchFamily="18" charset="0"/>
                <a:cs typeface="Times New Roman" pitchFamily="18" charset="0"/>
              </a:rPr>
              <a:t> qua </a:t>
            </a:r>
            <a:r>
              <a:rPr lang="en-US" sz="3200" dirty="0" err="1" smtClean="0">
                <a:latin typeface="Times New Roman" pitchFamily="18" charset="0"/>
                <a:cs typeface="Times New Roman" pitchFamily="18" charset="0"/>
              </a:rPr>
              <a:t>chính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Đảng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cấp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nhân</a:t>
            </a:r>
            <a:endParaRPr lang="en-US" sz="3200" dirty="0" smtClean="0">
              <a:latin typeface="Times New Roman" pitchFamily="18" charset="0"/>
              <a:cs typeface="Times New Roman" pitchFamily="18" charset="0"/>
            </a:endParaRPr>
          </a:p>
          <a:p>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C </a:t>
            </a:r>
            <a:r>
              <a:rPr lang="en-US" sz="3200" dirty="0" err="1" smtClean="0">
                <a:latin typeface="Times New Roman" pitchFamily="18" charset="0"/>
                <a:cs typeface="Times New Roman" pitchFamily="18" charset="0"/>
              </a:rPr>
              <a:t>Sự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lãnh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thông</a:t>
            </a:r>
            <a:r>
              <a:rPr lang="en-US" sz="3200" dirty="0" smtClean="0">
                <a:latin typeface="Times New Roman" pitchFamily="18" charset="0"/>
                <a:cs typeface="Times New Roman" pitchFamily="18" charset="0"/>
              </a:rPr>
              <a:t> qua </a:t>
            </a:r>
            <a:r>
              <a:rPr lang="en-US" sz="3200" dirty="0" err="1" smtClean="0">
                <a:latin typeface="Times New Roman" pitchFamily="18" charset="0"/>
                <a:cs typeface="Times New Roman" pitchFamily="18" charset="0"/>
              </a:rPr>
              <a:t>chính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phủ</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lâm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nhân</a:t>
            </a:r>
            <a:r>
              <a:rPr lang="en-US" sz="3200" dirty="0" smtClean="0">
                <a:latin typeface="Times New Roman" pitchFamily="18" charset="0"/>
                <a:cs typeface="Times New Roman" pitchFamily="18" charset="0"/>
              </a:rPr>
              <a:t> </a:t>
            </a:r>
          </a:p>
          <a:p>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D</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lãnh</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thông</a:t>
            </a:r>
            <a:r>
              <a:rPr lang="en-US" sz="3200" dirty="0" smtClean="0">
                <a:latin typeface="Times New Roman" pitchFamily="18" charset="0"/>
                <a:cs typeface="Times New Roman" pitchFamily="18" charset="0"/>
              </a:rPr>
              <a:t> qua </a:t>
            </a:r>
            <a:r>
              <a:rPr lang="en-US" sz="3200" dirty="0" err="1" smtClean="0">
                <a:latin typeface="Times New Roman" pitchFamily="18" charset="0"/>
                <a:cs typeface="Times New Roman" pitchFamily="18" charset="0"/>
              </a:rPr>
              <a:t>Đảng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cấp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nhân</a:t>
            </a:r>
            <a:endParaRPr lang="en-US" sz="3200" dirty="0">
              <a:latin typeface="Times New Roman" pitchFamily="18" charset="0"/>
              <a:cs typeface="Times New Roman" pitchFamily="18" charset="0"/>
            </a:endParaRPr>
          </a:p>
        </p:txBody>
      </p:sp>
      <p:sp>
        <p:nvSpPr>
          <p:cNvPr id="6" name="Oval 5"/>
          <p:cNvSpPr/>
          <p:nvPr/>
        </p:nvSpPr>
        <p:spPr>
          <a:xfrm>
            <a:off x="776111" y="2209800"/>
            <a:ext cx="457200" cy="381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146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Script MT Bold" panose="03040602040607080904" pitchFamily="66" charset="0"/>
              </a:rPr>
              <a:t>Câu</a:t>
            </a:r>
            <a:r>
              <a:rPr lang="en-US" dirty="0" smtClean="0">
                <a:latin typeface="Script MT Bold" panose="03040602040607080904" pitchFamily="66" charset="0"/>
              </a:rPr>
              <a:t> </a:t>
            </a:r>
            <a:r>
              <a:rPr lang="en-US" dirty="0" err="1" smtClean="0">
                <a:latin typeface="Script MT Bold" panose="03040602040607080904" pitchFamily="66" charset="0"/>
              </a:rPr>
              <a:t>hỏi</a:t>
            </a:r>
            <a:r>
              <a:rPr lang="en-US" dirty="0" smtClean="0">
                <a:latin typeface="Script MT Bold" panose="03040602040607080904" pitchFamily="66" charset="0"/>
              </a:rPr>
              <a:t> </a:t>
            </a:r>
            <a:r>
              <a:rPr lang="en-US" dirty="0" err="1" smtClean="0">
                <a:latin typeface="Script MT Bold" panose="03040602040607080904" pitchFamily="66" charset="0"/>
              </a:rPr>
              <a:t>soạn</a:t>
            </a:r>
            <a:r>
              <a:rPr lang="en-US" dirty="0" smtClean="0">
                <a:latin typeface="Script MT Bold" panose="03040602040607080904" pitchFamily="66" charset="0"/>
              </a:rPr>
              <a:t> </a:t>
            </a:r>
            <a:r>
              <a:rPr lang="en-US" dirty="0" err="1" smtClean="0">
                <a:latin typeface="Script MT Bold" panose="03040602040607080904" pitchFamily="66" charset="0"/>
              </a:rPr>
              <a:t>bài</a:t>
            </a:r>
            <a:endParaRPr lang="en-US" dirty="0">
              <a:latin typeface="Script MT Bold" panose="03040602040607080904" pitchFamily="66" charset="0"/>
            </a:endParaRPr>
          </a:p>
        </p:txBody>
      </p:sp>
      <p:sp>
        <p:nvSpPr>
          <p:cNvPr id="3" name="Content Placeholder 2"/>
          <p:cNvSpPr>
            <a:spLocks noGrp="1"/>
          </p:cNvSpPr>
          <p:nvPr>
            <p:ph idx="1"/>
          </p:nvPr>
        </p:nvSpPr>
        <p:spPr/>
        <p:txBody>
          <a:bodyPr/>
          <a:lstStyle/>
          <a:p>
            <a:pPr marL="514350" indent="-514350">
              <a:buAutoNum type="arabicPeriod"/>
            </a:pPr>
            <a:r>
              <a:rPr lang="en-US" dirty="0" err="1" smtClean="0">
                <a:latin typeface="Times New Roman" panose="02020603050405020304" pitchFamily="18" charset="0"/>
                <a:cs typeface="Times New Roman" panose="02020603050405020304" pitchFamily="18" charset="0"/>
              </a:rPr>
              <a:t>Những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biểu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về</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mặt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nền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chủ</a:t>
            </a:r>
            <a:r>
              <a:rPr lang="en-US" dirty="0" smtClean="0">
                <a:latin typeface="Times New Roman" panose="02020603050405020304" pitchFamily="18" charset="0"/>
                <a:cs typeface="Times New Roman" panose="02020603050405020304" pitchFamily="18" charset="0"/>
              </a:rPr>
              <a:t> XHCN?</a:t>
            </a:r>
          </a:p>
          <a:p>
            <a:pPr marL="514350" indent="-514350">
              <a:buAutoNum type="arabicPeriod"/>
            </a:pPr>
            <a:r>
              <a:rPr lang="en-US" dirty="0" err="1" smtClean="0">
                <a:latin typeface="Times New Roman" panose="02020603050405020304" pitchFamily="18" charset="0"/>
                <a:cs typeface="Times New Roman" panose="02020603050405020304" pitchFamily="18" charset="0"/>
              </a:rPr>
              <a:t>Hãy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nêu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nội</a:t>
            </a:r>
            <a:r>
              <a:rPr lang="en-US" dirty="0" smtClean="0">
                <a:latin typeface="Times New Roman" panose="02020603050405020304" pitchFamily="18" charset="0"/>
                <a:cs typeface="Times New Roman" panose="02020603050405020304" pitchFamily="18" charset="0"/>
              </a:rPr>
              <a:t> dung </a:t>
            </a:r>
            <a:r>
              <a:rPr lang="en-US" dirty="0" err="1" smtClean="0">
                <a:latin typeface="Times New Roman" panose="02020603050405020304" pitchFamily="18" charset="0"/>
                <a:cs typeface="Times New Roman" panose="02020603050405020304" pitchFamily="18" charset="0"/>
              </a:rPr>
              <a:t>cơ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chủ</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lĩnh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chính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trị</a:t>
            </a:r>
            <a:r>
              <a:rPr lang="en-US" dirty="0" smtClean="0">
                <a:latin typeface="Times New Roman" panose="02020603050405020304" pitchFamily="18" charset="0"/>
                <a:cs typeface="Times New Roman" panose="02020603050405020304" pitchFamily="18" charset="0"/>
              </a:rPr>
              <a:t>?</a:t>
            </a:r>
          </a:p>
          <a:p>
            <a:pPr marL="514350" indent="-514350">
              <a:buAutoNum type="arabicPeriod"/>
            </a:pPr>
            <a:r>
              <a:rPr lang="en-US" dirty="0" smtClean="0">
                <a:latin typeface="Times New Roman" panose="02020603050405020304" pitchFamily="18" charset="0"/>
                <a:cs typeface="Times New Roman" panose="02020603050405020304" pitchFamily="18" charset="0"/>
              </a:rPr>
              <a:t>Theo </a:t>
            </a:r>
            <a:r>
              <a:rPr lang="en-US" dirty="0" err="1" smtClean="0">
                <a:latin typeface="Times New Roman" panose="02020603050405020304" pitchFamily="18" charset="0"/>
                <a:cs typeface="Times New Roman" panose="02020603050405020304" pitchFamily="18" charset="0"/>
              </a:rPr>
              <a:t>em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chủ</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tập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trung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chủ</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tự</a:t>
            </a:r>
            <a:r>
              <a:rPr lang="en-US" dirty="0" smtClean="0">
                <a:latin typeface="Times New Roman" panose="02020603050405020304" pitchFamily="18" charset="0"/>
                <a:cs typeface="Times New Roman" panose="02020603050405020304" pitchFamily="18" charset="0"/>
              </a:rPr>
              <a:t> do, </a:t>
            </a:r>
            <a:r>
              <a:rPr lang="en-US" dirty="0" err="1" smtClean="0">
                <a:latin typeface="Times New Roman" panose="02020603050405020304" pitchFamily="18" charset="0"/>
                <a:cs typeface="Times New Roman" panose="02020603050405020304" pitchFamily="18" charset="0"/>
              </a:rPr>
              <a:t>dân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chủ</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luật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mâu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thuẫn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nhau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sao</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1519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1" y="0"/>
            <a:ext cx="9143999" cy="6858000"/>
          </a:xfrm>
        </p:spPr>
      </p:pic>
      <p:sp>
        <p:nvSpPr>
          <p:cNvPr id="5" name="TextBox 4"/>
          <p:cNvSpPr txBox="1"/>
          <p:nvPr/>
        </p:nvSpPr>
        <p:spPr>
          <a:xfrm>
            <a:off x="2209800" y="2667000"/>
            <a:ext cx="4267200" cy="1015663"/>
          </a:xfrm>
          <a:prstGeom prst="rect">
            <a:avLst/>
          </a:prstGeom>
          <a:solidFill>
            <a:srgbClr val="FF0000"/>
          </a:solidFill>
          <a:ln>
            <a:solidFill>
              <a:schemeClr val="accent1"/>
            </a:solidFill>
          </a:ln>
        </p:spPr>
        <p:txBody>
          <a:bodyPr wrap="square" rtlCol="0">
            <a:spAutoFit/>
          </a:bodyPr>
          <a:lstStyle/>
          <a:p>
            <a:pPr algn="ctr"/>
            <a:r>
              <a:rPr lang="en-US" sz="6000" dirty="0" smtClean="0">
                <a:solidFill>
                  <a:srgbClr val="FFFF00"/>
                </a:solidFill>
                <a:latin typeface="Times New Roman" pitchFamily="18" charset="0"/>
                <a:cs typeface="Times New Roman" pitchFamily="18" charset="0"/>
              </a:rPr>
              <a:t>DÂN CHỦ</a:t>
            </a:r>
            <a:endParaRPr lang="en-US" sz="6000" dirty="0">
              <a:solidFill>
                <a:srgbClr val="FFFF00"/>
              </a:solidFill>
              <a:latin typeface="Times New Roman" pitchFamily="18" charset="0"/>
              <a:cs typeface="Times New Roman" pitchFamily="18" charset="0"/>
            </a:endParaRPr>
          </a:p>
        </p:txBody>
      </p:sp>
      <p:sp>
        <p:nvSpPr>
          <p:cNvPr id="7" name="TextBox 6"/>
          <p:cNvSpPr txBox="1"/>
          <p:nvPr/>
        </p:nvSpPr>
        <p:spPr>
          <a:xfrm>
            <a:off x="139302" y="1272600"/>
            <a:ext cx="1667444" cy="584775"/>
          </a:xfrm>
          <a:prstGeom prst="rect">
            <a:avLst/>
          </a:prstGeom>
          <a:solidFill>
            <a:srgbClr val="C00000"/>
          </a:solidFill>
        </p:spPr>
        <p:txBody>
          <a:bodyPr wrap="none" rtlCol="0">
            <a:spAutoFit/>
          </a:bodyPr>
          <a:lstStyle/>
          <a:p>
            <a:r>
              <a:rPr lang="en-US" sz="3200" dirty="0" err="1" smtClean="0">
                <a:latin typeface="Times New Roman" pitchFamily="18" charset="0"/>
                <a:cs typeface="Times New Roman" pitchFamily="18" charset="0"/>
              </a:rPr>
              <a:t>Dân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chủ</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cxnSp>
        <p:nvCxnSpPr>
          <p:cNvPr id="9" name="Straight Arrow Connector 8"/>
          <p:cNvCxnSpPr/>
          <p:nvPr/>
        </p:nvCxnSpPr>
        <p:spPr>
          <a:xfrm>
            <a:off x="1806746" y="1503700"/>
            <a:ext cx="50130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2308054" y="1242090"/>
            <a:ext cx="5105885" cy="584775"/>
          </a:xfrm>
          <a:prstGeom prst="rect">
            <a:avLst/>
          </a:prstGeom>
          <a:noFill/>
        </p:spPr>
        <p:txBody>
          <a:bodyPr wrap="none" rtlCol="0">
            <a:spAutoFit/>
          </a:bodyPr>
          <a:lstStyle/>
          <a:p>
            <a:r>
              <a:rPr lang="en-US" sz="3200" dirty="0" err="1" smtClean="0">
                <a:latin typeface="Times New Roman" pitchFamily="18" charset="0"/>
                <a:cs typeface="Times New Roman" pitchFamily="18" charset="0"/>
              </a:rPr>
              <a:t>Quyền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thuộc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về</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dân</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cxnSp>
        <p:nvCxnSpPr>
          <p:cNvPr id="12" name="Straight Arrow Connector 11"/>
          <p:cNvCxnSpPr/>
          <p:nvPr/>
        </p:nvCxnSpPr>
        <p:spPr>
          <a:xfrm>
            <a:off x="1791506" y="1488341"/>
            <a:ext cx="516548" cy="64525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2292814" y="1889641"/>
            <a:ext cx="6454946" cy="1077218"/>
          </a:xfrm>
          <a:prstGeom prst="rect">
            <a:avLst/>
          </a:prstGeom>
          <a:noFill/>
        </p:spPr>
        <p:txBody>
          <a:bodyPr wrap="square" rtlCol="0">
            <a:spAutoFit/>
          </a:bodyPr>
          <a:lstStyle/>
          <a:p>
            <a:r>
              <a:rPr lang="en-US" sz="3200" dirty="0" err="1" smtClean="0">
                <a:latin typeface="Times New Roman" pitchFamily="18" charset="0"/>
                <a:cs typeface="Times New Roman" pitchFamily="18" charset="0"/>
              </a:rPr>
              <a:t>Quyền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chủ</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lĩnh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sống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hội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nước</a:t>
            </a:r>
            <a:endParaRPr lang="en-US" sz="3200" dirty="0">
              <a:latin typeface="Times New Roman" pitchFamily="18" charset="0"/>
              <a:cs typeface="Times New Roman" pitchFamily="18" charset="0"/>
            </a:endParaRPr>
          </a:p>
        </p:txBody>
      </p:sp>
      <p:cxnSp>
        <p:nvCxnSpPr>
          <p:cNvPr id="17" name="Straight Arrow Connector 16"/>
          <p:cNvCxnSpPr/>
          <p:nvPr/>
        </p:nvCxnSpPr>
        <p:spPr>
          <a:xfrm>
            <a:off x="1806746" y="1503700"/>
            <a:ext cx="486068" cy="18491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2292814" y="3048000"/>
            <a:ext cx="6133982" cy="1569660"/>
          </a:xfrm>
          <a:prstGeom prst="rect">
            <a:avLst/>
          </a:prstGeom>
          <a:noFill/>
        </p:spPr>
        <p:txBody>
          <a:bodyPr wrap="square" rtlCol="0">
            <a:spAutoFit/>
          </a:bodyPr>
          <a:lstStyle/>
          <a:p>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thức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gắn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cấp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thống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trị</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mang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bản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cấp</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8144532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grpId="1" nodeType="clickEffect">
                                  <p:stCondLst>
                                    <p:cond delay="0"/>
                                  </p:stCondLst>
                                  <p:childTnLst>
                                    <p:anim calcmode="lin" valueType="num">
                                      <p:cBhvr>
                                        <p:cTn id="11" dur="1000"/>
                                        <p:tgtEl>
                                          <p:spTgt spid="5"/>
                                        </p:tgtEl>
                                        <p:attrNameLst>
                                          <p:attrName>ppt_w</p:attrName>
                                        </p:attrNameLst>
                                      </p:cBhvr>
                                      <p:tavLst>
                                        <p:tav tm="0">
                                          <p:val>
                                            <p:strVal val="ppt_w"/>
                                          </p:val>
                                        </p:tav>
                                        <p:tav tm="100000">
                                          <p:val>
                                            <p:fltVal val="0"/>
                                          </p:val>
                                        </p:tav>
                                      </p:tavLst>
                                    </p:anim>
                                    <p:anim calcmode="lin" valueType="num">
                                      <p:cBhvr>
                                        <p:cTn id="12" dur="1000"/>
                                        <p:tgtEl>
                                          <p:spTgt spid="5"/>
                                        </p:tgtEl>
                                        <p:attrNameLst>
                                          <p:attrName>ppt_h</p:attrName>
                                        </p:attrNameLst>
                                      </p:cBhvr>
                                      <p:tavLst>
                                        <p:tav tm="0">
                                          <p:val>
                                            <p:strVal val="ppt_h"/>
                                          </p:val>
                                        </p:tav>
                                        <p:tav tm="100000">
                                          <p:val>
                                            <p:fltVal val="0"/>
                                          </p:val>
                                        </p:tav>
                                      </p:tavLst>
                                    </p:anim>
                                    <p:anim calcmode="lin" valueType="num">
                                      <p:cBhvr>
                                        <p:cTn id="13" dur="1000"/>
                                        <p:tgtEl>
                                          <p:spTgt spid="5"/>
                                        </p:tgtEl>
                                        <p:attrNameLst>
                                          <p:attrName>style.rotation</p:attrName>
                                        </p:attrNameLst>
                                      </p:cBhvr>
                                      <p:tavLst>
                                        <p:tav tm="0">
                                          <p:val>
                                            <p:fltVal val="0"/>
                                          </p:val>
                                        </p:tav>
                                        <p:tav tm="100000">
                                          <p:val>
                                            <p:fltVal val="90"/>
                                          </p:val>
                                        </p:tav>
                                      </p:tavLst>
                                    </p:anim>
                                    <p:animEffect transition="out" filter="fade">
                                      <p:cBhvr>
                                        <p:cTn id="14" dur="1000"/>
                                        <p:tgtEl>
                                          <p:spTgt spid="5"/>
                                        </p:tgtEl>
                                      </p:cBhvr>
                                    </p:animEffect>
                                    <p:set>
                                      <p:cBhvr>
                                        <p:cTn id="15" dur="1" fill="hold">
                                          <p:stCondLst>
                                            <p:cond delay="9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ircle(in)">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ircle(in)">
                                      <p:cBhvr>
                                        <p:cTn id="40" dur="20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circle(in)">
                                      <p:cBhvr>
                                        <p:cTn id="50"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10" grpId="0"/>
      <p:bldP spid="15"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5720"/>
            <a:ext cx="9144000" cy="6903720"/>
          </a:xfrm>
        </p:spPr>
      </p:pic>
      <p:sp>
        <p:nvSpPr>
          <p:cNvPr id="6" name="TextBox 5"/>
          <p:cNvSpPr txBox="1"/>
          <p:nvPr/>
        </p:nvSpPr>
        <p:spPr>
          <a:xfrm>
            <a:off x="0" y="228600"/>
            <a:ext cx="9144000" cy="2246769"/>
          </a:xfrm>
          <a:prstGeom prst="rect">
            <a:avLst/>
          </a:prstGeom>
          <a:noFill/>
        </p:spPr>
        <p:txBody>
          <a:bodyPr wrap="square" rtlCol="0">
            <a:spAutoFit/>
          </a:bodyPr>
          <a:lstStyle/>
          <a:p>
            <a:pPr marL="457200" indent="-457200">
              <a:buFontTx/>
              <a:buChar char="-"/>
            </a:pPr>
            <a:r>
              <a:rPr lang="en-US" sz="2800" dirty="0" err="1" smtClean="0">
                <a:latin typeface="Times New Roman" pitchFamily="18" charset="0"/>
                <a:cs typeface="Times New Roman" pitchFamily="18" charset="0"/>
              </a:rPr>
              <a:t>Chính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quyền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giai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cấp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thành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chủ</a:t>
            </a:r>
            <a:r>
              <a:rPr lang="en-US" sz="2800" dirty="0" smtClean="0">
                <a:latin typeface="Times New Roman" pitchFamily="18" charset="0"/>
                <a:cs typeface="Times New Roman" pitchFamily="18" charset="0"/>
              </a:rPr>
              <a:t> XHCN  </a:t>
            </a:r>
          </a:p>
          <a:p>
            <a:pPr marL="457200" indent="-457200">
              <a:buFontTx/>
              <a:buChar char="-"/>
            </a:pPr>
            <a:r>
              <a:rPr lang="en-US" sz="2800" dirty="0" err="1" smtClean="0">
                <a:latin typeface="Times New Roman" pitchFamily="18" charset="0"/>
                <a:cs typeface="Times New Roman" pitchFamily="18" charset="0"/>
              </a:rPr>
              <a:t>Nền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chủ</a:t>
            </a:r>
            <a:r>
              <a:rPr lang="en-US" sz="2800" dirty="0" smtClean="0">
                <a:latin typeface="Times New Roman" pitchFamily="18" charset="0"/>
                <a:cs typeface="Times New Roman" pitchFamily="18" charset="0"/>
              </a:rPr>
              <a:t> XHCN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thành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dấu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triển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so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chủ</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đó</a:t>
            </a:r>
            <a:endParaRPr lang="en-US" sz="2800" dirty="0">
              <a:latin typeface="Times New Roman" pitchFamily="18" charset="0"/>
              <a:cs typeface="Times New Roman"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590800"/>
            <a:ext cx="8458200" cy="4038600"/>
          </a:xfrm>
          <a:prstGeom prst="rect">
            <a:avLst/>
          </a:prstGeom>
        </p:spPr>
      </p:pic>
    </p:spTree>
    <p:extLst>
      <p:ext uri="{BB962C8B-B14F-4D97-AF65-F5344CB8AC3E}">
        <p14:creationId xmlns:p14="http://schemas.microsoft.com/office/powerpoint/2010/main" val="37308849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ircle(in)">
                                      <p:cBhvr>
                                        <p:cTn id="10" dur="20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7999"/>
          </a:xfrm>
        </p:spPr>
      </p:pic>
      <p:sp>
        <p:nvSpPr>
          <p:cNvPr id="5" name="TextBox 4"/>
          <p:cNvSpPr txBox="1"/>
          <p:nvPr/>
        </p:nvSpPr>
        <p:spPr>
          <a:xfrm>
            <a:off x="0" y="5862"/>
            <a:ext cx="9220200" cy="1384995"/>
          </a:xfrm>
          <a:prstGeom prst="rect">
            <a:avLst/>
          </a:prstGeom>
          <a:solidFill>
            <a:srgbClr val="92D050"/>
          </a:solidFill>
        </p:spPr>
        <p:txBody>
          <a:bodyPr wrap="square" rtlCol="0">
            <a:spAutoFit/>
          </a:bodyPr>
          <a:lstStyle/>
          <a:p>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chủ</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hội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chủ</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nghĩa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chủ</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chúng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chủ</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yếu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dưới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sản</a:t>
            </a:r>
            <a:endParaRPr lang="en-US" sz="2800" dirty="0">
              <a:latin typeface="Times New Roman" pitchFamily="18" charset="0"/>
              <a:cs typeface="Times New Roman" pitchFamily="18" charset="0"/>
            </a:endParaRPr>
          </a:p>
        </p:txBody>
      </p:sp>
      <p:sp>
        <p:nvSpPr>
          <p:cNvPr id="9" name="TextBox 8"/>
          <p:cNvSpPr txBox="1"/>
          <p:nvPr/>
        </p:nvSpPr>
        <p:spPr>
          <a:xfrm>
            <a:off x="-20254" y="2705993"/>
            <a:ext cx="1539204" cy="523220"/>
          </a:xfrm>
          <a:prstGeom prst="rect">
            <a:avLst/>
          </a:prstGeom>
          <a:noFill/>
        </p:spPr>
        <p:txBody>
          <a:bodyPr wrap="none" rtlCol="0">
            <a:spAutoFit/>
          </a:bodyPr>
          <a:lstStyle/>
          <a:p>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hiện</a:t>
            </a:r>
            <a:r>
              <a:rPr lang="en-US" sz="2800" dirty="0">
                <a:latin typeface="Times New Roman" pitchFamily="18" charset="0"/>
                <a:cs typeface="Times New Roman" pitchFamily="18" charset="0"/>
              </a:rPr>
              <a:t> </a:t>
            </a:r>
          </a:p>
        </p:txBody>
      </p:sp>
      <p:cxnSp>
        <p:nvCxnSpPr>
          <p:cNvPr id="11" name="Straight Arrow Connector 10"/>
          <p:cNvCxnSpPr/>
          <p:nvPr/>
        </p:nvCxnSpPr>
        <p:spPr>
          <a:xfrm>
            <a:off x="1543050" y="2967604"/>
            <a:ext cx="285750" cy="236639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1540570" y="2922314"/>
            <a:ext cx="399645" cy="187828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a:off x="1540570" y="2922314"/>
            <a:ext cx="372975" cy="6137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V="1">
            <a:off x="1543050" y="2831909"/>
            <a:ext cx="397165" cy="12591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V="1">
            <a:off x="1543050" y="1905000"/>
            <a:ext cx="361086" cy="103810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1904136" y="1566416"/>
            <a:ext cx="7239864" cy="954107"/>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Nền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chủ</a:t>
            </a:r>
            <a:r>
              <a:rPr lang="en-US" sz="2800" dirty="0" smtClean="0">
                <a:latin typeface="Times New Roman" pitchFamily="18" charset="0"/>
                <a:cs typeface="Times New Roman" pitchFamily="18" charset="0"/>
              </a:rPr>
              <a:t> XHCN </a:t>
            </a:r>
            <a:r>
              <a:rPr lang="en-US" sz="2800" dirty="0" err="1" smtClean="0">
                <a:latin typeface="Times New Roman" pitchFamily="18" charset="0"/>
                <a:cs typeface="Times New Roman" pitchFamily="18" charset="0"/>
              </a:rPr>
              <a:t>mang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giai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cấp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25" name="TextBox 24"/>
          <p:cNvSpPr txBox="1"/>
          <p:nvPr/>
        </p:nvSpPr>
        <p:spPr>
          <a:xfrm>
            <a:off x="1913545" y="2540629"/>
            <a:ext cx="7230455" cy="954107"/>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Nền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chủ</a:t>
            </a:r>
            <a:r>
              <a:rPr lang="en-US" sz="2800" dirty="0" smtClean="0">
                <a:latin typeface="Times New Roman" pitchFamily="18" charset="0"/>
                <a:cs typeface="Times New Roman" pitchFamily="18" charset="0"/>
              </a:rPr>
              <a:t> XHCN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sở</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hữu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tư</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xuất</a:t>
            </a:r>
            <a:endParaRPr lang="en-US" sz="2800" dirty="0">
              <a:latin typeface="Times New Roman" pitchFamily="18" charset="0"/>
              <a:cs typeface="Times New Roman" pitchFamily="18" charset="0"/>
            </a:endParaRPr>
          </a:p>
        </p:txBody>
      </p:sp>
      <p:sp>
        <p:nvSpPr>
          <p:cNvPr id="26" name="TextBox 25"/>
          <p:cNvSpPr txBox="1"/>
          <p:nvPr/>
        </p:nvSpPr>
        <p:spPr>
          <a:xfrm>
            <a:off x="1917355" y="3494736"/>
            <a:ext cx="7087266" cy="954107"/>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Nền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chủ</a:t>
            </a:r>
            <a:r>
              <a:rPr lang="en-US" sz="2800" dirty="0" smtClean="0">
                <a:latin typeface="Times New Roman" pitchFamily="18" charset="0"/>
                <a:cs typeface="Times New Roman" pitchFamily="18" charset="0"/>
              </a:rPr>
              <a:t> XHCN </a:t>
            </a:r>
            <a:r>
              <a:rPr lang="en-US" sz="2800" dirty="0" err="1" smtClean="0">
                <a:latin typeface="Times New Roman" pitchFamily="18" charset="0"/>
                <a:cs typeface="Times New Roman" pitchFamily="18" charset="0"/>
              </a:rPr>
              <a:t>lấy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hệ</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tư</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tưởng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Mác</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Lê-nin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hội</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36" name="TextBox 35"/>
          <p:cNvSpPr txBox="1"/>
          <p:nvPr/>
        </p:nvSpPr>
        <p:spPr>
          <a:xfrm>
            <a:off x="1940215" y="4448843"/>
            <a:ext cx="7377341" cy="523220"/>
          </a:xfrm>
          <a:prstGeom prst="rect">
            <a:avLst/>
          </a:prstGeom>
          <a:noFill/>
        </p:spPr>
        <p:txBody>
          <a:bodyPr wrap="none" rtlCol="0">
            <a:spAutoFit/>
          </a:bodyPr>
          <a:lstStyle/>
          <a:p>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chủ</a:t>
            </a:r>
            <a:r>
              <a:rPr lang="en-US" sz="2800" dirty="0" smtClean="0">
                <a:latin typeface="Times New Roman" pitchFamily="18" charset="0"/>
                <a:cs typeface="Times New Roman" pitchFamily="18" charset="0"/>
              </a:rPr>
              <a:t> XHCN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endParaRPr lang="en-US" sz="2800" dirty="0">
              <a:latin typeface="Times New Roman" pitchFamily="18" charset="0"/>
              <a:cs typeface="Times New Roman" pitchFamily="18" charset="0"/>
            </a:endParaRPr>
          </a:p>
        </p:txBody>
      </p:sp>
      <p:sp>
        <p:nvSpPr>
          <p:cNvPr id="37" name="TextBox 36"/>
          <p:cNvSpPr txBox="1"/>
          <p:nvPr/>
        </p:nvSpPr>
        <p:spPr>
          <a:xfrm>
            <a:off x="1971285" y="5089474"/>
            <a:ext cx="7033336" cy="954107"/>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chủ</a:t>
            </a:r>
            <a:r>
              <a:rPr lang="en-US" sz="2800" dirty="0" smtClean="0">
                <a:latin typeface="Times New Roman" pitchFamily="18" charset="0"/>
                <a:cs typeface="Times New Roman" pitchFamily="18" charset="0"/>
              </a:rPr>
              <a:t> XHCN </a:t>
            </a:r>
            <a:r>
              <a:rPr lang="en-US" sz="2800" dirty="0" err="1" smtClean="0">
                <a:latin typeface="Times New Roman" pitchFamily="18" charset="0"/>
                <a:cs typeface="Times New Roman" pitchFamily="18" charset="0"/>
              </a:rPr>
              <a:t>gắn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luật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kỉ</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luật</a:t>
            </a:r>
            <a:r>
              <a:rPr lang="en-US" sz="2800" dirty="0">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kỉ</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cương</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98584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circle(in)">
                                      <p:cBhvr>
                                        <p:cTn id="19" dur="20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circle(in)">
                                      <p:cBhvr>
                                        <p:cTn id="29" dur="20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down)">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circle(in)">
                                      <p:cBhvr>
                                        <p:cTn id="39" dur="20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circle(in)">
                                      <p:cBhvr>
                                        <p:cTn id="49" dur="20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down)">
                                      <p:cBhvr>
                                        <p:cTn id="54" dur="5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20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wipe(down)">
                                      <p:cBhvr>
                                        <p:cTn id="6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24" grpId="0"/>
      <p:bldP spid="25" grpId="0"/>
      <p:bldP spid="26" grpId="0"/>
      <p:bldP spid="36"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
        <p:nvSpPr>
          <p:cNvPr id="5" name="TextBox 4"/>
          <p:cNvSpPr txBox="1"/>
          <p:nvPr/>
        </p:nvSpPr>
        <p:spPr>
          <a:xfrm>
            <a:off x="11430" y="19050"/>
            <a:ext cx="9144000" cy="3600986"/>
          </a:xfrm>
          <a:prstGeom prst="rect">
            <a:avLst/>
          </a:prstGeom>
          <a:noFill/>
        </p:spPr>
        <p:txBody>
          <a:bodyPr wrap="square" rtlCol="0">
            <a:spAutoFit/>
          </a:bodyPr>
          <a:lstStyle/>
          <a:p>
            <a:pPr algn="ctr"/>
            <a:r>
              <a:rPr lang="en-US" sz="3600" b="1" dirty="0" err="1" smtClean="0">
                <a:solidFill>
                  <a:srgbClr val="FF0000"/>
                </a:solidFill>
                <a:latin typeface="Times New Roman" pitchFamily="18" charset="0"/>
                <a:cs typeface="Times New Roman" pitchFamily="18" charset="0"/>
              </a:rPr>
              <a:t>Nền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dân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chủ</a:t>
            </a:r>
            <a:r>
              <a:rPr lang="en-US" sz="3600" b="1" dirty="0" smtClean="0">
                <a:solidFill>
                  <a:srgbClr val="FF0000"/>
                </a:solidFill>
                <a:latin typeface="Times New Roman" pitchFamily="18" charset="0"/>
                <a:cs typeface="Times New Roman" pitchFamily="18" charset="0"/>
              </a:rPr>
              <a:t> XHCN </a:t>
            </a:r>
            <a:r>
              <a:rPr lang="en-US" sz="3600" b="1" dirty="0" err="1" smtClean="0">
                <a:solidFill>
                  <a:srgbClr val="FF0000"/>
                </a:solidFill>
                <a:latin typeface="Times New Roman" pitchFamily="18" charset="0"/>
                <a:cs typeface="Times New Roman" pitchFamily="18" charset="0"/>
              </a:rPr>
              <a:t>mang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bản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chất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giai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cấp</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công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nhân</a:t>
            </a:r>
            <a:r>
              <a:rPr lang="en-US" sz="3600" b="1" dirty="0" smtClean="0">
                <a:solidFill>
                  <a:srgbClr val="FF0000"/>
                </a:solidFill>
                <a:latin typeface="Times New Roman" pitchFamily="18" charset="0"/>
                <a:cs typeface="Times New Roman" pitchFamily="18" charset="0"/>
              </a:rPr>
              <a:t> </a:t>
            </a:r>
          </a:p>
          <a:p>
            <a:r>
              <a:rPr lang="vi-VN" sz="3200" dirty="0" smtClean="0">
                <a:latin typeface="Times New Roman" pitchFamily="18" charset="0"/>
                <a:cs typeface="Times New Roman" pitchFamily="18" charset="0"/>
              </a:rPr>
              <a:t>Bản </a:t>
            </a:r>
            <a:r>
              <a:rPr lang="vi-VN" sz="3200" dirty="0">
                <a:latin typeface="Times New Roman" pitchFamily="18" charset="0"/>
                <a:cs typeface="Times New Roman" pitchFamily="18" charset="0"/>
              </a:rPr>
              <a:t>chất GCCN của nền dân chủ XHCN thể hiện ở sự lãnh đạo của GCCN thông qua chính đảng của mình là Đảng Cộng </a:t>
            </a:r>
            <a:r>
              <a:rPr lang="en-US" sz="3200" dirty="0" smtClean="0">
                <a:latin typeface="Times New Roman" pitchFamily="18" charset="0"/>
                <a:cs typeface="Times New Roman" pitchFamily="18" charset="0"/>
              </a:rPr>
              <a:t>s</a:t>
            </a:r>
            <a:r>
              <a:rPr lang="vi-VN" sz="3200" dirty="0" smtClean="0">
                <a:latin typeface="Times New Roman" pitchFamily="18" charset="0"/>
                <a:cs typeface="Times New Roman" pitchFamily="18" charset="0"/>
              </a:rPr>
              <a:t>ản </a:t>
            </a:r>
            <a:r>
              <a:rPr lang="vi-VN" sz="3200" dirty="0">
                <a:latin typeface="Times New Roman" pitchFamily="18" charset="0"/>
                <a:cs typeface="Times New Roman" pitchFamily="18" charset="0"/>
              </a:rPr>
              <a:t>nhằm thực hiện quyền lực và lợi ích của GCCN, toàn thể nhân dân lao </a:t>
            </a:r>
            <a:r>
              <a:rPr lang="vi-VN" sz="3200" dirty="0" smtClean="0">
                <a:latin typeface="Times New Roman" pitchFamily="18" charset="0"/>
                <a:cs typeface="Times New Roman" pitchFamily="18" charset="0"/>
              </a:rPr>
              <a:t>động</a:t>
            </a:r>
            <a:endParaRPr lang="en-US" sz="32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885" y="2514600"/>
            <a:ext cx="8458200" cy="4114800"/>
          </a:xfrm>
          <a:prstGeom prst="rect">
            <a:avLst/>
          </a:prstGeom>
        </p:spPr>
      </p:pic>
    </p:spTree>
    <p:extLst>
      <p:ext uri="{BB962C8B-B14F-4D97-AF65-F5344CB8AC3E}">
        <p14:creationId xmlns:p14="http://schemas.microsoft.com/office/powerpoint/2010/main" val="384206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6" name="TextBox 5"/>
          <p:cNvSpPr txBox="1"/>
          <p:nvPr/>
        </p:nvSpPr>
        <p:spPr>
          <a:xfrm>
            <a:off x="228600" y="1143000"/>
            <a:ext cx="8534400" cy="3662541"/>
          </a:xfrm>
          <a:prstGeom prst="rect">
            <a:avLst/>
          </a:prstGeom>
          <a:noFill/>
        </p:spPr>
        <p:txBody>
          <a:bodyPr wrap="square" rtlCol="0">
            <a:spAutoFit/>
          </a:bodyPr>
          <a:lstStyle/>
          <a:p>
            <a:pPr algn="ctr"/>
            <a:r>
              <a:rPr lang="en-US" sz="3600" dirty="0" err="1" smtClean="0">
                <a:solidFill>
                  <a:schemeClr val="bg1"/>
                </a:solidFill>
                <a:latin typeface="Times New Roman" pitchFamily="18" charset="0"/>
                <a:cs typeface="Times New Roman" pitchFamily="18" charset="0"/>
              </a:rPr>
              <a:t>Nền</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dân</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chủ</a:t>
            </a:r>
            <a:r>
              <a:rPr lang="en-US" sz="3600" dirty="0" smtClean="0">
                <a:solidFill>
                  <a:schemeClr val="bg1"/>
                </a:solidFill>
                <a:latin typeface="Times New Roman" pitchFamily="18" charset="0"/>
                <a:cs typeface="Times New Roman" pitchFamily="18" charset="0"/>
              </a:rPr>
              <a:t> XHCN </a:t>
            </a:r>
            <a:r>
              <a:rPr lang="en-US" sz="3600" dirty="0" err="1" smtClean="0">
                <a:solidFill>
                  <a:schemeClr val="bg1"/>
                </a:solidFill>
                <a:latin typeface="Times New Roman" pitchFamily="18" charset="0"/>
                <a:cs typeface="Times New Roman" pitchFamily="18" charset="0"/>
              </a:rPr>
              <a:t>có</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cơ</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sở</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kinh</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tế</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là</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chế</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độ</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công</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hữu</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về</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tư</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liệu</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sản</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xuất</a:t>
            </a:r>
            <a:endParaRPr lang="en-US" sz="3600" dirty="0" smtClean="0">
              <a:solidFill>
                <a:schemeClr val="bg1"/>
              </a:solidFill>
              <a:latin typeface="Times New Roman" pitchFamily="18" charset="0"/>
              <a:cs typeface="Times New Roman" pitchFamily="18" charset="0"/>
            </a:endParaRPr>
          </a:p>
          <a:p>
            <a:r>
              <a:rPr lang="vi-VN" sz="3200" dirty="0" smtClean="0">
                <a:latin typeface="Times New Roman" pitchFamily="18" charset="0"/>
                <a:cs typeface="Times New Roman" pitchFamily="18" charset="0"/>
              </a:rPr>
              <a:t>Nền dân chủ XHCN được xây dựng trên nền tảng của chế độ công hữu về những tư liệu sản xuất chủ yếu. GCCN và nhân dân lao động làm chủ nền sản xuất và chi phối mọi mặt hoạt động của đời sống xã hội.</a:t>
            </a:r>
            <a:endParaRPr lang="en-US" sz="3200" dirty="0" smtClean="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49979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6" name="TextBox 5"/>
          <p:cNvSpPr txBox="1"/>
          <p:nvPr/>
        </p:nvSpPr>
        <p:spPr>
          <a:xfrm>
            <a:off x="152400" y="251811"/>
            <a:ext cx="8763001" cy="2677656"/>
          </a:xfrm>
          <a:prstGeom prst="rect">
            <a:avLst/>
          </a:prstGeom>
          <a:noFill/>
        </p:spPr>
        <p:txBody>
          <a:bodyPr wrap="square" rtlCol="0">
            <a:spAutoFit/>
          </a:bodyPr>
          <a:lstStyle/>
          <a:p>
            <a:pPr algn="ctr"/>
            <a:r>
              <a:rPr lang="en-US" sz="3600" dirty="0" err="1" smtClean="0">
                <a:solidFill>
                  <a:srgbClr val="00B0F0"/>
                </a:solidFill>
                <a:latin typeface="Times New Roman" pitchFamily="18" charset="0"/>
                <a:cs typeface="Times New Roman" pitchFamily="18" charset="0"/>
              </a:rPr>
              <a:t>Nền</a:t>
            </a:r>
            <a:r>
              <a:rPr lang="en-US" sz="3600" dirty="0" smtClean="0">
                <a:solidFill>
                  <a:srgbClr val="00B0F0"/>
                </a:solidFill>
                <a:latin typeface="Times New Roman" pitchFamily="18" charset="0"/>
                <a:cs typeface="Times New Roman" pitchFamily="18" charset="0"/>
              </a:rPr>
              <a:t> </a:t>
            </a:r>
            <a:r>
              <a:rPr lang="en-US" sz="3600" dirty="0" err="1" smtClean="0">
                <a:solidFill>
                  <a:srgbClr val="00B0F0"/>
                </a:solidFill>
                <a:latin typeface="Times New Roman" pitchFamily="18" charset="0"/>
                <a:cs typeface="Times New Roman" pitchFamily="18" charset="0"/>
              </a:rPr>
              <a:t>dân</a:t>
            </a:r>
            <a:r>
              <a:rPr lang="en-US" sz="3600" dirty="0" smtClean="0">
                <a:solidFill>
                  <a:srgbClr val="00B0F0"/>
                </a:solidFill>
                <a:latin typeface="Times New Roman" pitchFamily="18" charset="0"/>
                <a:cs typeface="Times New Roman" pitchFamily="18" charset="0"/>
              </a:rPr>
              <a:t> </a:t>
            </a:r>
            <a:r>
              <a:rPr lang="en-US" sz="3600" dirty="0" err="1" smtClean="0">
                <a:solidFill>
                  <a:srgbClr val="00B0F0"/>
                </a:solidFill>
                <a:latin typeface="Times New Roman" pitchFamily="18" charset="0"/>
                <a:cs typeface="Times New Roman" pitchFamily="18" charset="0"/>
              </a:rPr>
              <a:t>chủ</a:t>
            </a:r>
            <a:r>
              <a:rPr lang="en-US" sz="3600" dirty="0" smtClean="0">
                <a:solidFill>
                  <a:srgbClr val="00B0F0"/>
                </a:solidFill>
                <a:latin typeface="Times New Roman" pitchFamily="18" charset="0"/>
                <a:cs typeface="Times New Roman" pitchFamily="18" charset="0"/>
              </a:rPr>
              <a:t> XHCN </a:t>
            </a:r>
            <a:r>
              <a:rPr lang="en-US" sz="3600" dirty="0" err="1" smtClean="0">
                <a:solidFill>
                  <a:srgbClr val="00B0F0"/>
                </a:solidFill>
                <a:latin typeface="Times New Roman" pitchFamily="18" charset="0"/>
                <a:cs typeface="Times New Roman" pitchFamily="18" charset="0"/>
              </a:rPr>
              <a:t>lấy</a:t>
            </a:r>
            <a:r>
              <a:rPr lang="en-US" sz="3600" dirty="0" smtClean="0">
                <a:solidFill>
                  <a:srgbClr val="00B0F0"/>
                </a:solidFill>
                <a:latin typeface="Times New Roman" pitchFamily="18" charset="0"/>
                <a:cs typeface="Times New Roman" pitchFamily="18" charset="0"/>
              </a:rPr>
              <a:t> </a:t>
            </a:r>
            <a:r>
              <a:rPr lang="en-US" sz="3600" dirty="0" err="1" smtClean="0">
                <a:solidFill>
                  <a:srgbClr val="00B0F0"/>
                </a:solidFill>
                <a:latin typeface="Times New Roman" pitchFamily="18" charset="0"/>
                <a:cs typeface="Times New Roman" pitchFamily="18" charset="0"/>
              </a:rPr>
              <a:t>hệ</a:t>
            </a:r>
            <a:r>
              <a:rPr lang="en-US" sz="3600" dirty="0" smtClean="0">
                <a:solidFill>
                  <a:srgbClr val="00B0F0"/>
                </a:solidFill>
                <a:latin typeface="Times New Roman" pitchFamily="18" charset="0"/>
                <a:cs typeface="Times New Roman" pitchFamily="18" charset="0"/>
              </a:rPr>
              <a:t> </a:t>
            </a:r>
            <a:r>
              <a:rPr lang="en-US" sz="3600" dirty="0" err="1" smtClean="0">
                <a:solidFill>
                  <a:srgbClr val="00B0F0"/>
                </a:solidFill>
                <a:latin typeface="Times New Roman" pitchFamily="18" charset="0"/>
                <a:cs typeface="Times New Roman" pitchFamily="18" charset="0"/>
              </a:rPr>
              <a:t>tư</a:t>
            </a:r>
            <a:r>
              <a:rPr lang="en-US" sz="3600" dirty="0" smtClean="0">
                <a:solidFill>
                  <a:srgbClr val="00B0F0"/>
                </a:solidFill>
                <a:latin typeface="Times New Roman" pitchFamily="18" charset="0"/>
                <a:cs typeface="Times New Roman" pitchFamily="18" charset="0"/>
              </a:rPr>
              <a:t> </a:t>
            </a:r>
            <a:r>
              <a:rPr lang="en-US" sz="3600" dirty="0" err="1" smtClean="0">
                <a:solidFill>
                  <a:srgbClr val="00B0F0"/>
                </a:solidFill>
                <a:latin typeface="Times New Roman" pitchFamily="18" charset="0"/>
                <a:cs typeface="Times New Roman" pitchFamily="18" charset="0"/>
              </a:rPr>
              <a:t>tưởng</a:t>
            </a:r>
            <a:r>
              <a:rPr lang="en-US" sz="3600" dirty="0" smtClean="0">
                <a:solidFill>
                  <a:srgbClr val="00B0F0"/>
                </a:solidFill>
                <a:latin typeface="Times New Roman" pitchFamily="18" charset="0"/>
                <a:cs typeface="Times New Roman" pitchFamily="18" charset="0"/>
              </a:rPr>
              <a:t> </a:t>
            </a:r>
            <a:r>
              <a:rPr lang="en-US" sz="3600" dirty="0" err="1" smtClean="0">
                <a:solidFill>
                  <a:srgbClr val="00B0F0"/>
                </a:solidFill>
                <a:latin typeface="Times New Roman" pitchFamily="18" charset="0"/>
                <a:cs typeface="Times New Roman" pitchFamily="18" charset="0"/>
              </a:rPr>
              <a:t>Mác</a:t>
            </a:r>
            <a:r>
              <a:rPr lang="en-US" sz="3600" dirty="0" smtClean="0">
                <a:solidFill>
                  <a:srgbClr val="00B0F0"/>
                </a:solidFill>
                <a:latin typeface="Times New Roman" pitchFamily="18" charset="0"/>
                <a:cs typeface="Times New Roman" pitchFamily="18" charset="0"/>
              </a:rPr>
              <a:t> - </a:t>
            </a:r>
            <a:r>
              <a:rPr lang="en-US" sz="3600" dirty="0" err="1" smtClean="0">
                <a:solidFill>
                  <a:srgbClr val="00B0F0"/>
                </a:solidFill>
                <a:latin typeface="Times New Roman" pitchFamily="18" charset="0"/>
                <a:cs typeface="Times New Roman" pitchFamily="18" charset="0"/>
              </a:rPr>
              <a:t>Lê-nin</a:t>
            </a:r>
            <a:r>
              <a:rPr lang="en-US" sz="3600" dirty="0" smtClean="0">
                <a:solidFill>
                  <a:srgbClr val="00B0F0"/>
                </a:solidFill>
                <a:latin typeface="Times New Roman" pitchFamily="18" charset="0"/>
                <a:cs typeface="Times New Roman" pitchFamily="18" charset="0"/>
              </a:rPr>
              <a:t> </a:t>
            </a:r>
            <a:r>
              <a:rPr lang="en-US" sz="3600" dirty="0" err="1" smtClean="0">
                <a:solidFill>
                  <a:srgbClr val="00B0F0"/>
                </a:solidFill>
                <a:latin typeface="Times New Roman" pitchFamily="18" charset="0"/>
                <a:cs typeface="Times New Roman" pitchFamily="18" charset="0"/>
              </a:rPr>
              <a:t>làm</a:t>
            </a:r>
            <a:r>
              <a:rPr lang="en-US" sz="3600" dirty="0" smtClean="0">
                <a:solidFill>
                  <a:srgbClr val="00B0F0"/>
                </a:solidFill>
                <a:latin typeface="Times New Roman" pitchFamily="18" charset="0"/>
                <a:cs typeface="Times New Roman" pitchFamily="18" charset="0"/>
              </a:rPr>
              <a:t> </a:t>
            </a:r>
            <a:r>
              <a:rPr lang="en-US" sz="3600" dirty="0" err="1" smtClean="0">
                <a:solidFill>
                  <a:srgbClr val="00B0F0"/>
                </a:solidFill>
                <a:latin typeface="Times New Roman" pitchFamily="18" charset="0"/>
                <a:cs typeface="Times New Roman" pitchFamily="18" charset="0"/>
              </a:rPr>
              <a:t>nền</a:t>
            </a:r>
            <a:r>
              <a:rPr lang="en-US" sz="3600" dirty="0" smtClean="0">
                <a:solidFill>
                  <a:srgbClr val="00B0F0"/>
                </a:solidFill>
                <a:latin typeface="Times New Roman" pitchFamily="18" charset="0"/>
                <a:cs typeface="Times New Roman" pitchFamily="18" charset="0"/>
              </a:rPr>
              <a:t> </a:t>
            </a:r>
            <a:r>
              <a:rPr lang="en-US" sz="3600" dirty="0" err="1" smtClean="0">
                <a:solidFill>
                  <a:srgbClr val="00B0F0"/>
                </a:solidFill>
                <a:latin typeface="Times New Roman" pitchFamily="18" charset="0"/>
                <a:cs typeface="Times New Roman" pitchFamily="18" charset="0"/>
              </a:rPr>
              <a:t>tảng</a:t>
            </a:r>
            <a:r>
              <a:rPr lang="en-US" sz="3600" dirty="0" smtClean="0">
                <a:solidFill>
                  <a:srgbClr val="00B0F0"/>
                </a:solidFill>
                <a:latin typeface="Times New Roman" pitchFamily="18" charset="0"/>
                <a:cs typeface="Times New Roman" pitchFamily="18" charset="0"/>
              </a:rPr>
              <a:t> </a:t>
            </a:r>
            <a:r>
              <a:rPr lang="en-US" sz="3600" dirty="0" err="1" smtClean="0">
                <a:solidFill>
                  <a:srgbClr val="00B0F0"/>
                </a:solidFill>
                <a:latin typeface="Times New Roman" pitchFamily="18" charset="0"/>
                <a:cs typeface="Times New Roman" pitchFamily="18" charset="0"/>
              </a:rPr>
              <a:t>tinh</a:t>
            </a:r>
            <a:r>
              <a:rPr lang="en-US" sz="3600" dirty="0" smtClean="0">
                <a:solidFill>
                  <a:srgbClr val="00B0F0"/>
                </a:solidFill>
                <a:latin typeface="Times New Roman" pitchFamily="18" charset="0"/>
                <a:cs typeface="Times New Roman" pitchFamily="18" charset="0"/>
              </a:rPr>
              <a:t> </a:t>
            </a:r>
            <a:r>
              <a:rPr lang="en-US" sz="3600" dirty="0" err="1" smtClean="0">
                <a:solidFill>
                  <a:srgbClr val="00B0F0"/>
                </a:solidFill>
                <a:latin typeface="Times New Roman" pitchFamily="18" charset="0"/>
                <a:cs typeface="Times New Roman" pitchFamily="18" charset="0"/>
              </a:rPr>
              <a:t>thần</a:t>
            </a:r>
            <a:r>
              <a:rPr lang="en-US" sz="3600" dirty="0" smtClean="0">
                <a:solidFill>
                  <a:srgbClr val="00B0F0"/>
                </a:solidFill>
                <a:latin typeface="Times New Roman" pitchFamily="18" charset="0"/>
                <a:cs typeface="Times New Roman" pitchFamily="18" charset="0"/>
              </a:rPr>
              <a:t> </a:t>
            </a:r>
            <a:r>
              <a:rPr lang="en-US" sz="3600" dirty="0" err="1" smtClean="0">
                <a:solidFill>
                  <a:srgbClr val="00B0F0"/>
                </a:solidFill>
                <a:latin typeface="Times New Roman" pitchFamily="18" charset="0"/>
                <a:cs typeface="Times New Roman" pitchFamily="18" charset="0"/>
              </a:rPr>
              <a:t>của</a:t>
            </a:r>
            <a:r>
              <a:rPr lang="en-US" sz="3600" dirty="0" smtClean="0">
                <a:solidFill>
                  <a:srgbClr val="00B0F0"/>
                </a:solidFill>
                <a:latin typeface="Times New Roman" pitchFamily="18" charset="0"/>
                <a:cs typeface="Times New Roman" pitchFamily="18" charset="0"/>
              </a:rPr>
              <a:t> </a:t>
            </a:r>
            <a:r>
              <a:rPr lang="en-US" sz="3600" dirty="0" err="1" smtClean="0">
                <a:solidFill>
                  <a:srgbClr val="00B0F0"/>
                </a:solidFill>
                <a:latin typeface="Times New Roman" pitchFamily="18" charset="0"/>
                <a:cs typeface="Times New Roman" pitchFamily="18" charset="0"/>
              </a:rPr>
              <a:t>xã</a:t>
            </a:r>
            <a:r>
              <a:rPr lang="en-US" sz="3600" dirty="0" smtClean="0">
                <a:solidFill>
                  <a:srgbClr val="00B0F0"/>
                </a:solidFill>
                <a:latin typeface="Times New Roman" pitchFamily="18" charset="0"/>
                <a:cs typeface="Times New Roman" pitchFamily="18" charset="0"/>
              </a:rPr>
              <a:t> </a:t>
            </a:r>
            <a:r>
              <a:rPr lang="en-US" sz="3600" dirty="0" err="1" smtClean="0">
                <a:solidFill>
                  <a:srgbClr val="00B0F0"/>
                </a:solidFill>
                <a:latin typeface="Times New Roman" pitchFamily="18" charset="0"/>
                <a:cs typeface="Times New Roman" pitchFamily="18" charset="0"/>
              </a:rPr>
              <a:t>hội</a:t>
            </a:r>
            <a:r>
              <a:rPr lang="en-US" sz="3600" dirty="0" smtClean="0">
                <a:solidFill>
                  <a:srgbClr val="00B0F0"/>
                </a:solidFill>
                <a:latin typeface="Times New Roman" pitchFamily="18" charset="0"/>
                <a:cs typeface="Times New Roman" pitchFamily="18" charset="0"/>
              </a:rPr>
              <a:t>  </a:t>
            </a:r>
          </a:p>
          <a:p>
            <a:r>
              <a:rPr lang="en-US" sz="3200" dirty="0" smtClean="0">
                <a:solidFill>
                  <a:schemeClr val="bg1"/>
                </a:solidFill>
                <a:latin typeface="Times New Roman" pitchFamily="18" charset="0"/>
                <a:cs typeface="Times New Roman" pitchFamily="18" charset="0"/>
              </a:rPr>
              <a:t>T</a:t>
            </a:r>
            <a:r>
              <a:rPr lang="vi-VN" sz="3200" dirty="0" smtClean="0">
                <a:solidFill>
                  <a:schemeClr val="bg1"/>
                </a:solidFill>
                <a:latin typeface="Times New Roman" pitchFamily="18" charset="0"/>
                <a:cs typeface="Times New Roman" pitchFamily="18" charset="0"/>
              </a:rPr>
              <a:t>rên </a:t>
            </a:r>
            <a:r>
              <a:rPr lang="vi-VN" sz="3200" dirty="0">
                <a:solidFill>
                  <a:schemeClr val="bg1"/>
                </a:solidFill>
                <a:latin typeface="Times New Roman" pitchFamily="18" charset="0"/>
                <a:cs typeface="Times New Roman" pitchFamily="18" charset="0"/>
              </a:rPr>
              <a:t>cơ sở chủ nghĩa Mác -Lênin, GCCN và nhân dân lao động sẽ làm chủ đời sống tinh thần của toàn xã hội.</a:t>
            </a:r>
            <a:endParaRPr lang="en-US" sz="3200" dirty="0">
              <a:solidFill>
                <a:schemeClr val="bg1"/>
              </a:solidFill>
              <a:latin typeface="Times New Roman" pitchFamily="18" charset="0"/>
              <a:cs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2929467"/>
            <a:ext cx="8382000" cy="3819525"/>
          </a:xfrm>
          <a:prstGeom prst="rect">
            <a:avLst/>
          </a:prstGeom>
        </p:spPr>
      </p:pic>
    </p:spTree>
    <p:extLst>
      <p:ext uri="{BB962C8B-B14F-4D97-AF65-F5344CB8AC3E}">
        <p14:creationId xmlns:p14="http://schemas.microsoft.com/office/powerpoint/2010/main" val="276983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
        <p:nvSpPr>
          <p:cNvPr id="10" name="TextBox 9"/>
          <p:cNvSpPr txBox="1"/>
          <p:nvPr/>
        </p:nvSpPr>
        <p:spPr>
          <a:xfrm>
            <a:off x="1" y="228600"/>
            <a:ext cx="8991600" cy="4647426"/>
          </a:xfrm>
          <a:prstGeom prst="rect">
            <a:avLst/>
          </a:prstGeom>
          <a:noFill/>
        </p:spPr>
        <p:txBody>
          <a:bodyPr wrap="square" rtlCol="0">
            <a:spAutoFit/>
          </a:bodyPr>
          <a:lstStyle/>
          <a:p>
            <a:pPr algn="ctr"/>
            <a:r>
              <a:rPr lang="en-US" sz="3600" dirty="0" err="1" smtClean="0">
                <a:solidFill>
                  <a:srgbClr val="7030A0"/>
                </a:solidFill>
                <a:latin typeface="Times New Roman" pitchFamily="18" charset="0"/>
                <a:cs typeface="Times New Roman" pitchFamily="18" charset="0"/>
              </a:rPr>
              <a:t>Dân</a:t>
            </a:r>
            <a:r>
              <a:rPr lang="en-US" sz="3600" dirty="0" smtClean="0">
                <a:solidFill>
                  <a:srgbClr val="7030A0"/>
                </a:solidFill>
                <a:latin typeface="Times New Roman" pitchFamily="18" charset="0"/>
                <a:cs typeface="Times New Roman" pitchFamily="18" charset="0"/>
              </a:rPr>
              <a:t> </a:t>
            </a:r>
            <a:r>
              <a:rPr lang="en-US" sz="3600" dirty="0" err="1" smtClean="0">
                <a:solidFill>
                  <a:srgbClr val="7030A0"/>
                </a:solidFill>
                <a:latin typeface="Times New Roman" pitchFamily="18" charset="0"/>
                <a:cs typeface="Times New Roman" pitchFamily="18" charset="0"/>
              </a:rPr>
              <a:t>chủ</a:t>
            </a:r>
            <a:r>
              <a:rPr lang="en-US" sz="3600" dirty="0" smtClean="0">
                <a:solidFill>
                  <a:srgbClr val="7030A0"/>
                </a:solidFill>
                <a:latin typeface="Times New Roman" pitchFamily="18" charset="0"/>
                <a:cs typeface="Times New Roman" pitchFamily="18" charset="0"/>
              </a:rPr>
              <a:t> XHCN </a:t>
            </a:r>
            <a:r>
              <a:rPr lang="en-US" sz="3600" dirty="0" err="1" smtClean="0">
                <a:solidFill>
                  <a:srgbClr val="7030A0"/>
                </a:solidFill>
                <a:latin typeface="Times New Roman" pitchFamily="18" charset="0"/>
                <a:cs typeface="Times New Roman" pitchFamily="18" charset="0"/>
              </a:rPr>
              <a:t>là</a:t>
            </a:r>
            <a:r>
              <a:rPr lang="en-US" sz="3600" dirty="0" smtClean="0">
                <a:solidFill>
                  <a:srgbClr val="7030A0"/>
                </a:solidFill>
                <a:latin typeface="Times New Roman" pitchFamily="18" charset="0"/>
                <a:cs typeface="Times New Roman" pitchFamily="18" charset="0"/>
              </a:rPr>
              <a:t> </a:t>
            </a:r>
            <a:r>
              <a:rPr lang="en-US" sz="3600" dirty="0" err="1" smtClean="0">
                <a:solidFill>
                  <a:srgbClr val="7030A0"/>
                </a:solidFill>
                <a:latin typeface="Times New Roman" pitchFamily="18" charset="0"/>
                <a:cs typeface="Times New Roman" pitchFamily="18" charset="0"/>
              </a:rPr>
              <a:t>nền</a:t>
            </a:r>
            <a:r>
              <a:rPr lang="en-US" sz="3600" dirty="0" smtClean="0">
                <a:solidFill>
                  <a:srgbClr val="7030A0"/>
                </a:solidFill>
                <a:latin typeface="Times New Roman" pitchFamily="18" charset="0"/>
                <a:cs typeface="Times New Roman" pitchFamily="18" charset="0"/>
              </a:rPr>
              <a:t> </a:t>
            </a:r>
            <a:r>
              <a:rPr lang="en-US" sz="3600" dirty="0" err="1" smtClean="0">
                <a:solidFill>
                  <a:srgbClr val="7030A0"/>
                </a:solidFill>
                <a:latin typeface="Times New Roman" pitchFamily="18" charset="0"/>
                <a:cs typeface="Times New Roman" pitchFamily="18" charset="0"/>
              </a:rPr>
              <a:t>dân</a:t>
            </a:r>
            <a:r>
              <a:rPr lang="en-US" sz="3600" dirty="0" smtClean="0">
                <a:solidFill>
                  <a:srgbClr val="7030A0"/>
                </a:solidFill>
                <a:latin typeface="Times New Roman" pitchFamily="18" charset="0"/>
                <a:cs typeface="Times New Roman" pitchFamily="18" charset="0"/>
              </a:rPr>
              <a:t> </a:t>
            </a:r>
            <a:r>
              <a:rPr lang="en-US" sz="3600" dirty="0" err="1" smtClean="0">
                <a:solidFill>
                  <a:srgbClr val="7030A0"/>
                </a:solidFill>
                <a:latin typeface="Times New Roman" pitchFamily="18" charset="0"/>
                <a:cs typeface="Times New Roman" pitchFamily="18" charset="0"/>
              </a:rPr>
              <a:t>của</a:t>
            </a:r>
            <a:r>
              <a:rPr lang="en-US" sz="3600" dirty="0" smtClean="0">
                <a:solidFill>
                  <a:srgbClr val="7030A0"/>
                </a:solidFill>
                <a:latin typeface="Times New Roman" pitchFamily="18" charset="0"/>
                <a:cs typeface="Times New Roman" pitchFamily="18" charset="0"/>
              </a:rPr>
              <a:t> </a:t>
            </a:r>
            <a:r>
              <a:rPr lang="en-US" sz="3600" dirty="0" err="1" smtClean="0">
                <a:solidFill>
                  <a:srgbClr val="7030A0"/>
                </a:solidFill>
                <a:latin typeface="Times New Roman" pitchFamily="18" charset="0"/>
                <a:cs typeface="Times New Roman" pitchFamily="18" charset="0"/>
              </a:rPr>
              <a:t>nhân</a:t>
            </a:r>
            <a:r>
              <a:rPr lang="en-US" sz="3600" dirty="0" smtClean="0">
                <a:solidFill>
                  <a:srgbClr val="7030A0"/>
                </a:solidFill>
                <a:latin typeface="Times New Roman" pitchFamily="18" charset="0"/>
                <a:cs typeface="Times New Roman" pitchFamily="18" charset="0"/>
              </a:rPr>
              <a:t> </a:t>
            </a:r>
            <a:r>
              <a:rPr lang="en-US" sz="3600" dirty="0" err="1" smtClean="0">
                <a:solidFill>
                  <a:srgbClr val="7030A0"/>
                </a:solidFill>
                <a:latin typeface="Times New Roman" pitchFamily="18" charset="0"/>
                <a:cs typeface="Times New Roman" pitchFamily="18" charset="0"/>
              </a:rPr>
              <a:t>dân</a:t>
            </a:r>
            <a:r>
              <a:rPr lang="en-US" sz="3600" dirty="0" smtClean="0">
                <a:solidFill>
                  <a:srgbClr val="7030A0"/>
                </a:solidFill>
                <a:latin typeface="Times New Roman" pitchFamily="18" charset="0"/>
                <a:cs typeface="Times New Roman" pitchFamily="18" charset="0"/>
              </a:rPr>
              <a:t> </a:t>
            </a:r>
            <a:r>
              <a:rPr lang="en-US" sz="3600" dirty="0" err="1" smtClean="0">
                <a:solidFill>
                  <a:srgbClr val="7030A0"/>
                </a:solidFill>
                <a:latin typeface="Times New Roman" pitchFamily="18" charset="0"/>
                <a:cs typeface="Times New Roman" pitchFamily="18" charset="0"/>
              </a:rPr>
              <a:t>lao</a:t>
            </a:r>
            <a:r>
              <a:rPr lang="en-US" sz="3600" dirty="0" smtClean="0">
                <a:solidFill>
                  <a:srgbClr val="7030A0"/>
                </a:solidFill>
                <a:latin typeface="Times New Roman" pitchFamily="18" charset="0"/>
                <a:cs typeface="Times New Roman" pitchFamily="18" charset="0"/>
              </a:rPr>
              <a:t> </a:t>
            </a:r>
            <a:r>
              <a:rPr lang="en-US" sz="3600" dirty="0" err="1" smtClean="0">
                <a:solidFill>
                  <a:srgbClr val="7030A0"/>
                </a:solidFill>
                <a:latin typeface="Times New Roman" pitchFamily="18" charset="0"/>
                <a:cs typeface="Times New Roman" pitchFamily="18" charset="0"/>
              </a:rPr>
              <a:t>động</a:t>
            </a:r>
            <a:endParaRPr lang="en-US" sz="3600" dirty="0" smtClean="0">
              <a:solidFill>
                <a:srgbClr val="7030A0"/>
              </a:solidFill>
              <a:latin typeface="Times New Roman" pitchFamily="18" charset="0"/>
              <a:cs typeface="Times New Roman" pitchFamily="18" charset="0"/>
            </a:endParaRPr>
          </a:p>
          <a:p>
            <a:r>
              <a:rPr lang="en-US" sz="3200" dirty="0">
                <a:latin typeface="Times New Roman" pitchFamily="18" charset="0"/>
                <a:cs typeface="Times New Roman" pitchFamily="18" charset="0"/>
              </a:rPr>
              <a:t>T</a:t>
            </a:r>
            <a:r>
              <a:rPr lang="vi-VN" sz="3200" dirty="0">
                <a:latin typeface="Times New Roman" pitchFamily="18" charset="0"/>
                <a:cs typeface="Times New Roman" pitchFamily="18" charset="0"/>
              </a:rPr>
              <a:t>rong chế độ XHCN mọi người đều đều được hưởng quyền dân chủ, chăm lo nâng cao trình độ dân trí, tạo điều kiện thực tế để mọi người thực hiện quyền dân chủ của mình.</a:t>
            </a:r>
            <a:br>
              <a:rPr lang="vi-VN" sz="3200" dirty="0">
                <a:latin typeface="Times New Roman" pitchFamily="18" charset="0"/>
                <a:cs typeface="Times New Roman" pitchFamily="18" charset="0"/>
              </a:rPr>
            </a:br>
            <a:r>
              <a:rPr lang="vi-VN" sz="3200" dirty="0">
                <a:latin typeface="Times New Roman" pitchFamily="18" charset="0"/>
                <a:cs typeface="Times New Roman" pitchFamily="18" charset="0"/>
              </a:rPr>
              <a:t>Nhà nước XHCN – cơ quan quyền lực của nhân dân – do nhân dân lập ra, hoạt động vì lợi ích của toàn thể nhân dân lao động.</a:t>
            </a:r>
            <a:endParaRPr lang="en-US"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27674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15467</TotalTime>
  <Words>1054</Words>
  <Application>Microsoft Office PowerPoint</Application>
  <PresentationFormat>On-screen Show (4:3)</PresentationFormat>
  <Paragraphs>70</Paragraphs>
  <Slides>23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Script MT 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Xây dựng nền dân chủ xã hội chủ nghĩa ở Việt Nam</vt:lpstr>
      <vt:lpstr>PowerPoint Presentation</vt:lpstr>
      <vt:lpstr>PowerPoint Presentation</vt:lpstr>
      <vt:lpstr>PowerPoint Presentation</vt:lpstr>
      <vt:lpstr>PowerPoint Presentation</vt:lpstr>
      <vt:lpstr>PowerPoint Presentation</vt:lpstr>
      <vt:lpstr>PowerPoint Presentation</vt:lpstr>
      <vt:lpstr>CÂU HỎI</vt:lpstr>
      <vt:lpstr>PowerPoint Presentation</vt:lpstr>
      <vt:lpstr>PowerPoint Presentation</vt:lpstr>
      <vt:lpstr>PowerPoint Presentation</vt:lpstr>
      <vt:lpstr>PowerPoint Presentation</vt:lpstr>
      <vt:lpstr>Câu hỏi soạn bài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Microsoft</cp:lastModifiedBy>
  <cp:revision>31</cp:revision>
  <dcterms:created xsi:type="dcterms:W3CDTF">2017-02-08T15:26:21Z</dcterms:created>
  <dcterms:modified xsi:type="dcterms:W3CDTF">2020-02-18T09:12:52Z</dcterms:modified>
</cp:coreProperties>
</file>